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3" r:id="rId2"/>
  </p:sldMasterIdLst>
  <p:notesMasterIdLst>
    <p:notesMasterId r:id="rId23"/>
  </p:notesMasterIdLst>
  <p:sldIdLst>
    <p:sldId id="257" r:id="rId3"/>
    <p:sldId id="270" r:id="rId4"/>
    <p:sldId id="271" r:id="rId5"/>
    <p:sldId id="282" r:id="rId6"/>
    <p:sldId id="289" r:id="rId7"/>
    <p:sldId id="285" r:id="rId8"/>
    <p:sldId id="274" r:id="rId9"/>
    <p:sldId id="272" r:id="rId10"/>
    <p:sldId id="281" r:id="rId11"/>
    <p:sldId id="275" r:id="rId12"/>
    <p:sldId id="273" r:id="rId13"/>
    <p:sldId id="284" r:id="rId14"/>
    <p:sldId id="280" r:id="rId15"/>
    <p:sldId id="277" r:id="rId16"/>
    <p:sldId id="278" r:id="rId17"/>
    <p:sldId id="279" r:id="rId18"/>
    <p:sldId id="283" r:id="rId19"/>
    <p:sldId id="291" r:id="rId20"/>
    <p:sldId id="290" r:id="rId21"/>
    <p:sldId id="28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C992FB-9201-43A0-9C9D-BBD9E8849B4C}"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US"/>
        </a:p>
      </dgm:t>
    </dgm:pt>
    <dgm:pt modelId="{696F3214-5499-4E13-B2B1-BC7B6096F491}">
      <dgm:prSet phldrT="[Text]"/>
      <dgm:spPr/>
      <dgm:t>
        <a:bodyPr/>
        <a:lstStyle/>
        <a:p>
          <a:r>
            <a:rPr lang="en-US" dirty="0" smtClean="0"/>
            <a:t>Innovation Australia Board</a:t>
          </a:r>
          <a:endParaRPr lang="en-US" dirty="0"/>
        </a:p>
      </dgm:t>
    </dgm:pt>
    <dgm:pt modelId="{261D1BBC-C9E8-4B12-9852-6D6D36426D64}" type="parTrans" cxnId="{6FD53805-2855-4ABA-97E6-4229957C77CC}">
      <dgm:prSet/>
      <dgm:spPr/>
      <dgm:t>
        <a:bodyPr/>
        <a:lstStyle/>
        <a:p>
          <a:endParaRPr lang="en-US"/>
        </a:p>
      </dgm:t>
    </dgm:pt>
    <dgm:pt modelId="{AF2F062A-AA46-4500-8058-6A49F3898ECE}" type="sibTrans" cxnId="{6FD53805-2855-4ABA-97E6-4229957C77CC}">
      <dgm:prSet/>
      <dgm:spPr/>
      <dgm:t>
        <a:bodyPr/>
        <a:lstStyle/>
        <a:p>
          <a:endParaRPr lang="en-US"/>
        </a:p>
      </dgm:t>
    </dgm:pt>
    <dgm:pt modelId="{6BDF1FDA-63C8-4A2A-83BF-784ABDF4B12D}">
      <dgm:prSet phldrT="[Text]"/>
      <dgm:spPr/>
      <dgm:t>
        <a:bodyPr/>
        <a:lstStyle/>
        <a:p>
          <a:r>
            <a:rPr lang="en-US" dirty="0" smtClean="0"/>
            <a:t>Commercial Ready (now cancelled)</a:t>
          </a:r>
          <a:endParaRPr lang="en-US" dirty="0"/>
        </a:p>
      </dgm:t>
    </dgm:pt>
    <dgm:pt modelId="{983FB62F-6601-42F6-83DC-97334499BB1B}" type="parTrans" cxnId="{7E5A7FA1-0315-4F66-9527-BCE77307874F}">
      <dgm:prSet/>
      <dgm:spPr/>
      <dgm:t>
        <a:bodyPr/>
        <a:lstStyle/>
        <a:p>
          <a:endParaRPr lang="en-US"/>
        </a:p>
      </dgm:t>
    </dgm:pt>
    <dgm:pt modelId="{BDD8C753-7006-4357-A2F6-03D855D14CF3}" type="sibTrans" cxnId="{7E5A7FA1-0315-4F66-9527-BCE77307874F}">
      <dgm:prSet/>
      <dgm:spPr/>
      <dgm:t>
        <a:bodyPr/>
        <a:lstStyle/>
        <a:p>
          <a:endParaRPr lang="en-US"/>
        </a:p>
      </dgm:t>
    </dgm:pt>
    <dgm:pt modelId="{67362903-A4BC-46A3-8E4A-AF50364ED29A}">
      <dgm:prSet phldrT="[Text]"/>
      <dgm:spPr/>
      <dgm:t>
        <a:bodyPr/>
        <a:lstStyle/>
        <a:p>
          <a:r>
            <a:rPr lang="en-US" dirty="0" smtClean="0"/>
            <a:t>Innovation Investment Funds (VC)</a:t>
          </a:r>
          <a:endParaRPr lang="en-US" dirty="0"/>
        </a:p>
      </dgm:t>
    </dgm:pt>
    <dgm:pt modelId="{23B85142-AA93-4312-B23C-C841363950DD}" type="parTrans" cxnId="{2D5FAE13-2249-487E-AF09-CBA3FC9E38E5}">
      <dgm:prSet/>
      <dgm:spPr/>
      <dgm:t>
        <a:bodyPr/>
        <a:lstStyle/>
        <a:p>
          <a:endParaRPr lang="en-US"/>
        </a:p>
      </dgm:t>
    </dgm:pt>
    <dgm:pt modelId="{10F8539C-2F50-456C-A7B0-C1738E4ED88C}" type="sibTrans" cxnId="{2D5FAE13-2249-487E-AF09-CBA3FC9E38E5}">
      <dgm:prSet/>
      <dgm:spPr/>
      <dgm:t>
        <a:bodyPr/>
        <a:lstStyle/>
        <a:p>
          <a:endParaRPr lang="en-US"/>
        </a:p>
      </dgm:t>
    </dgm:pt>
    <dgm:pt modelId="{B4A80AA7-6802-4484-9B51-32ED58D94E70}">
      <dgm:prSet phldrT="[Text]"/>
      <dgm:spPr/>
      <dgm:t>
        <a:bodyPr/>
        <a:lstStyle/>
        <a:p>
          <a:r>
            <a:rPr lang="en-US" dirty="0" err="1" smtClean="0"/>
            <a:t>Commercialising</a:t>
          </a:r>
          <a:r>
            <a:rPr lang="en-US" dirty="0" smtClean="0"/>
            <a:t> Emerging Technology</a:t>
          </a:r>
          <a:endParaRPr lang="en-US" dirty="0"/>
        </a:p>
      </dgm:t>
    </dgm:pt>
    <dgm:pt modelId="{B9499B60-D5B9-4D73-A277-48F4393BED3C}" type="parTrans" cxnId="{BEEF314E-7B5D-4096-BF42-6EFD6A39A8D3}">
      <dgm:prSet/>
      <dgm:spPr/>
      <dgm:t>
        <a:bodyPr/>
        <a:lstStyle/>
        <a:p>
          <a:endParaRPr lang="en-US"/>
        </a:p>
      </dgm:t>
    </dgm:pt>
    <dgm:pt modelId="{B3CF3B1F-E265-4DEC-8DF9-61CE257BD517}" type="sibTrans" cxnId="{BEEF314E-7B5D-4096-BF42-6EFD6A39A8D3}">
      <dgm:prSet/>
      <dgm:spPr/>
      <dgm:t>
        <a:bodyPr/>
        <a:lstStyle/>
        <a:p>
          <a:endParaRPr lang="en-US"/>
        </a:p>
      </dgm:t>
    </dgm:pt>
    <dgm:pt modelId="{BC2EFDC4-B98F-4DE0-A72E-2B148E013903}">
      <dgm:prSet/>
      <dgm:spPr/>
      <dgm:t>
        <a:bodyPr/>
        <a:lstStyle/>
        <a:p>
          <a:r>
            <a:rPr lang="en-US" dirty="0" smtClean="0"/>
            <a:t>Industry Cooperative Innovation Program</a:t>
          </a:r>
          <a:endParaRPr lang="en-US" dirty="0"/>
        </a:p>
      </dgm:t>
    </dgm:pt>
    <dgm:pt modelId="{DDB3FCD7-D4B3-4910-8997-A9D775DF932A}" type="parTrans" cxnId="{F8F55971-CDBF-417D-A5EF-198E3174A0DE}">
      <dgm:prSet/>
      <dgm:spPr/>
      <dgm:t>
        <a:bodyPr/>
        <a:lstStyle/>
        <a:p>
          <a:endParaRPr lang="en-US"/>
        </a:p>
      </dgm:t>
    </dgm:pt>
    <dgm:pt modelId="{CE630896-3F34-4884-8701-E9C2010DFEE9}" type="sibTrans" cxnId="{F8F55971-CDBF-417D-A5EF-198E3174A0DE}">
      <dgm:prSet/>
      <dgm:spPr/>
      <dgm:t>
        <a:bodyPr/>
        <a:lstStyle/>
        <a:p>
          <a:endParaRPr lang="en-US"/>
        </a:p>
      </dgm:t>
    </dgm:pt>
    <dgm:pt modelId="{728B07F1-A0DF-4DD2-A8C0-71A28C341525}">
      <dgm:prSet/>
      <dgm:spPr/>
      <dgm:t>
        <a:bodyPr/>
        <a:lstStyle/>
        <a:p>
          <a:r>
            <a:rPr lang="en-US" dirty="0" smtClean="0"/>
            <a:t>Cooperative Research </a:t>
          </a:r>
          <a:r>
            <a:rPr lang="en-US" dirty="0" err="1" smtClean="0"/>
            <a:t>Centres</a:t>
          </a:r>
          <a:endParaRPr lang="en-US" dirty="0"/>
        </a:p>
      </dgm:t>
    </dgm:pt>
    <dgm:pt modelId="{A00C6CF0-0D80-4D44-90BF-E016A930C040}" type="parTrans" cxnId="{B8631A03-12EB-4546-B74E-A5842E71B38D}">
      <dgm:prSet/>
      <dgm:spPr/>
      <dgm:t>
        <a:bodyPr/>
        <a:lstStyle/>
        <a:p>
          <a:endParaRPr lang="en-US"/>
        </a:p>
      </dgm:t>
    </dgm:pt>
    <dgm:pt modelId="{AB62E633-6FBA-43F5-9DCB-6B19DBB0B127}" type="sibTrans" cxnId="{B8631A03-12EB-4546-B74E-A5842E71B38D}">
      <dgm:prSet/>
      <dgm:spPr/>
      <dgm:t>
        <a:bodyPr/>
        <a:lstStyle/>
        <a:p>
          <a:endParaRPr lang="en-US"/>
        </a:p>
      </dgm:t>
    </dgm:pt>
    <dgm:pt modelId="{96EC2737-7656-48D5-978C-C12A35989B40}">
      <dgm:prSet/>
      <dgm:spPr/>
      <dgm:t>
        <a:bodyPr/>
        <a:lstStyle/>
        <a:p>
          <a:r>
            <a:rPr lang="en-US" dirty="0" smtClean="0"/>
            <a:t>Early Stage Venture Capital Limited Partnerships</a:t>
          </a:r>
          <a:endParaRPr lang="en-US" dirty="0"/>
        </a:p>
      </dgm:t>
    </dgm:pt>
    <dgm:pt modelId="{EA1C1D40-9C93-43D6-86FE-7307C164D803}" type="parTrans" cxnId="{0E15A81A-AF80-4B95-8551-E9F271736AC8}">
      <dgm:prSet/>
      <dgm:spPr/>
      <dgm:t>
        <a:bodyPr/>
        <a:lstStyle/>
        <a:p>
          <a:endParaRPr lang="en-US"/>
        </a:p>
      </dgm:t>
    </dgm:pt>
    <dgm:pt modelId="{7886C398-73FE-474E-8D50-D338F7A03C58}" type="sibTrans" cxnId="{0E15A81A-AF80-4B95-8551-E9F271736AC8}">
      <dgm:prSet/>
      <dgm:spPr/>
      <dgm:t>
        <a:bodyPr/>
        <a:lstStyle/>
        <a:p>
          <a:endParaRPr lang="en-US"/>
        </a:p>
      </dgm:t>
    </dgm:pt>
    <dgm:pt modelId="{CA84E18D-1CB8-438C-9175-FE1602CC392E}" type="pres">
      <dgm:prSet presAssocID="{45C992FB-9201-43A0-9C9D-BBD9E8849B4C}" presName="hierChild1" presStyleCnt="0">
        <dgm:presLayoutVars>
          <dgm:orgChart val="1"/>
          <dgm:chPref val="1"/>
          <dgm:dir/>
          <dgm:animOne val="branch"/>
          <dgm:animLvl val="lvl"/>
          <dgm:resizeHandles/>
        </dgm:presLayoutVars>
      </dgm:prSet>
      <dgm:spPr/>
      <dgm:t>
        <a:bodyPr/>
        <a:lstStyle/>
        <a:p>
          <a:endParaRPr lang="en-US"/>
        </a:p>
      </dgm:t>
    </dgm:pt>
    <dgm:pt modelId="{FF2350E8-7CA1-4E76-81A6-68894DAB7E7E}" type="pres">
      <dgm:prSet presAssocID="{696F3214-5499-4E13-B2B1-BC7B6096F491}" presName="hierRoot1" presStyleCnt="0">
        <dgm:presLayoutVars>
          <dgm:hierBranch val="init"/>
        </dgm:presLayoutVars>
      </dgm:prSet>
      <dgm:spPr/>
    </dgm:pt>
    <dgm:pt modelId="{4A54837F-1DD6-4D19-8877-F57F5C0BA81C}" type="pres">
      <dgm:prSet presAssocID="{696F3214-5499-4E13-B2B1-BC7B6096F491}" presName="rootComposite1" presStyleCnt="0"/>
      <dgm:spPr/>
    </dgm:pt>
    <dgm:pt modelId="{CAE4CD9D-028D-40C9-890E-11A00CA8B082}" type="pres">
      <dgm:prSet presAssocID="{696F3214-5499-4E13-B2B1-BC7B6096F491}" presName="rootText1" presStyleLbl="node0" presStyleIdx="0" presStyleCnt="1">
        <dgm:presLayoutVars>
          <dgm:chPref val="3"/>
        </dgm:presLayoutVars>
      </dgm:prSet>
      <dgm:spPr/>
      <dgm:t>
        <a:bodyPr/>
        <a:lstStyle/>
        <a:p>
          <a:endParaRPr lang="en-US"/>
        </a:p>
      </dgm:t>
    </dgm:pt>
    <dgm:pt modelId="{13D76F09-34FB-42C3-9891-CFBC7196716C}" type="pres">
      <dgm:prSet presAssocID="{696F3214-5499-4E13-B2B1-BC7B6096F491}" presName="rootConnector1" presStyleLbl="node1" presStyleIdx="0" presStyleCnt="0"/>
      <dgm:spPr/>
      <dgm:t>
        <a:bodyPr/>
        <a:lstStyle/>
        <a:p>
          <a:endParaRPr lang="en-US"/>
        </a:p>
      </dgm:t>
    </dgm:pt>
    <dgm:pt modelId="{9A0B54E9-BCFE-4F93-A4FC-DEDB73C8BC5B}" type="pres">
      <dgm:prSet presAssocID="{696F3214-5499-4E13-B2B1-BC7B6096F491}" presName="hierChild2" presStyleCnt="0"/>
      <dgm:spPr/>
    </dgm:pt>
    <dgm:pt modelId="{675673F9-7066-44B3-BBDF-56E23D05F101}" type="pres">
      <dgm:prSet presAssocID="{983FB62F-6601-42F6-83DC-97334499BB1B}" presName="Name37" presStyleLbl="parChTrans1D2" presStyleIdx="0" presStyleCnt="6"/>
      <dgm:spPr/>
      <dgm:t>
        <a:bodyPr/>
        <a:lstStyle/>
        <a:p>
          <a:endParaRPr lang="en-US"/>
        </a:p>
      </dgm:t>
    </dgm:pt>
    <dgm:pt modelId="{E0ACEDAF-E7D7-4440-B4BB-85DD19FBA703}" type="pres">
      <dgm:prSet presAssocID="{6BDF1FDA-63C8-4A2A-83BF-784ABDF4B12D}" presName="hierRoot2" presStyleCnt="0">
        <dgm:presLayoutVars>
          <dgm:hierBranch val="init"/>
        </dgm:presLayoutVars>
      </dgm:prSet>
      <dgm:spPr/>
    </dgm:pt>
    <dgm:pt modelId="{AE4B0573-A546-49DC-8575-A0E99A0684DC}" type="pres">
      <dgm:prSet presAssocID="{6BDF1FDA-63C8-4A2A-83BF-784ABDF4B12D}" presName="rootComposite" presStyleCnt="0"/>
      <dgm:spPr/>
    </dgm:pt>
    <dgm:pt modelId="{BC29C863-7BE2-4FC6-AC54-0E9F97E31C73}" type="pres">
      <dgm:prSet presAssocID="{6BDF1FDA-63C8-4A2A-83BF-784ABDF4B12D}" presName="rootText" presStyleLbl="node2" presStyleIdx="0" presStyleCnt="6">
        <dgm:presLayoutVars>
          <dgm:chPref val="3"/>
        </dgm:presLayoutVars>
      </dgm:prSet>
      <dgm:spPr/>
      <dgm:t>
        <a:bodyPr/>
        <a:lstStyle/>
        <a:p>
          <a:endParaRPr lang="en-US"/>
        </a:p>
      </dgm:t>
    </dgm:pt>
    <dgm:pt modelId="{08C18BEB-1770-4D66-9DF1-8D9841FA013F}" type="pres">
      <dgm:prSet presAssocID="{6BDF1FDA-63C8-4A2A-83BF-784ABDF4B12D}" presName="rootConnector" presStyleLbl="node2" presStyleIdx="0" presStyleCnt="6"/>
      <dgm:spPr/>
      <dgm:t>
        <a:bodyPr/>
        <a:lstStyle/>
        <a:p>
          <a:endParaRPr lang="en-US"/>
        </a:p>
      </dgm:t>
    </dgm:pt>
    <dgm:pt modelId="{42DE8AA6-1946-4E14-BB4B-358FA2F71654}" type="pres">
      <dgm:prSet presAssocID="{6BDF1FDA-63C8-4A2A-83BF-784ABDF4B12D}" presName="hierChild4" presStyleCnt="0"/>
      <dgm:spPr/>
    </dgm:pt>
    <dgm:pt modelId="{5E30C201-FD65-4560-812C-6B53B4DC7E64}" type="pres">
      <dgm:prSet presAssocID="{6BDF1FDA-63C8-4A2A-83BF-784ABDF4B12D}" presName="hierChild5" presStyleCnt="0"/>
      <dgm:spPr/>
    </dgm:pt>
    <dgm:pt modelId="{5438C568-A0C7-43FA-BDA7-2DBE5C97EFBB}" type="pres">
      <dgm:prSet presAssocID="{A00C6CF0-0D80-4D44-90BF-E016A930C040}" presName="Name37" presStyleLbl="parChTrans1D2" presStyleIdx="1" presStyleCnt="6"/>
      <dgm:spPr/>
      <dgm:t>
        <a:bodyPr/>
        <a:lstStyle/>
        <a:p>
          <a:endParaRPr lang="en-US"/>
        </a:p>
      </dgm:t>
    </dgm:pt>
    <dgm:pt modelId="{A56C1F2F-132D-40C3-B02E-5EC6212B5430}" type="pres">
      <dgm:prSet presAssocID="{728B07F1-A0DF-4DD2-A8C0-71A28C341525}" presName="hierRoot2" presStyleCnt="0">
        <dgm:presLayoutVars>
          <dgm:hierBranch val="init"/>
        </dgm:presLayoutVars>
      </dgm:prSet>
      <dgm:spPr/>
    </dgm:pt>
    <dgm:pt modelId="{01994BBD-96E0-4F1C-87AF-EE81158F39E3}" type="pres">
      <dgm:prSet presAssocID="{728B07F1-A0DF-4DD2-A8C0-71A28C341525}" presName="rootComposite" presStyleCnt="0"/>
      <dgm:spPr/>
    </dgm:pt>
    <dgm:pt modelId="{D4284640-D967-464A-BC9F-A462FDB6537C}" type="pres">
      <dgm:prSet presAssocID="{728B07F1-A0DF-4DD2-A8C0-71A28C341525}" presName="rootText" presStyleLbl="node2" presStyleIdx="1" presStyleCnt="6">
        <dgm:presLayoutVars>
          <dgm:chPref val="3"/>
        </dgm:presLayoutVars>
      </dgm:prSet>
      <dgm:spPr/>
      <dgm:t>
        <a:bodyPr/>
        <a:lstStyle/>
        <a:p>
          <a:endParaRPr lang="en-US"/>
        </a:p>
      </dgm:t>
    </dgm:pt>
    <dgm:pt modelId="{EE548D4C-A09E-41EB-8AE8-B3FB56D31A78}" type="pres">
      <dgm:prSet presAssocID="{728B07F1-A0DF-4DD2-A8C0-71A28C341525}" presName="rootConnector" presStyleLbl="node2" presStyleIdx="1" presStyleCnt="6"/>
      <dgm:spPr/>
      <dgm:t>
        <a:bodyPr/>
        <a:lstStyle/>
        <a:p>
          <a:endParaRPr lang="en-US"/>
        </a:p>
      </dgm:t>
    </dgm:pt>
    <dgm:pt modelId="{E6AB9537-DD8E-4BE3-99FA-41F1B78302A8}" type="pres">
      <dgm:prSet presAssocID="{728B07F1-A0DF-4DD2-A8C0-71A28C341525}" presName="hierChild4" presStyleCnt="0"/>
      <dgm:spPr/>
    </dgm:pt>
    <dgm:pt modelId="{1D7AF498-1BED-47D3-92B4-FADD2A6AD8F3}" type="pres">
      <dgm:prSet presAssocID="{728B07F1-A0DF-4DD2-A8C0-71A28C341525}" presName="hierChild5" presStyleCnt="0"/>
      <dgm:spPr/>
    </dgm:pt>
    <dgm:pt modelId="{E289CFCE-FA01-4190-84B6-B6E0A2707699}" type="pres">
      <dgm:prSet presAssocID="{23B85142-AA93-4312-B23C-C841363950DD}" presName="Name37" presStyleLbl="parChTrans1D2" presStyleIdx="2" presStyleCnt="6"/>
      <dgm:spPr/>
      <dgm:t>
        <a:bodyPr/>
        <a:lstStyle/>
        <a:p>
          <a:endParaRPr lang="en-US"/>
        </a:p>
      </dgm:t>
    </dgm:pt>
    <dgm:pt modelId="{B7B3F0D6-5631-4300-B52D-7EFC752AF519}" type="pres">
      <dgm:prSet presAssocID="{67362903-A4BC-46A3-8E4A-AF50364ED29A}" presName="hierRoot2" presStyleCnt="0">
        <dgm:presLayoutVars>
          <dgm:hierBranch val="init"/>
        </dgm:presLayoutVars>
      </dgm:prSet>
      <dgm:spPr/>
    </dgm:pt>
    <dgm:pt modelId="{786AFC89-6F03-43D7-9EA1-347431CB4BFC}" type="pres">
      <dgm:prSet presAssocID="{67362903-A4BC-46A3-8E4A-AF50364ED29A}" presName="rootComposite" presStyleCnt="0"/>
      <dgm:spPr/>
    </dgm:pt>
    <dgm:pt modelId="{41C90575-B1CF-44BB-B616-0A787DDDCEC8}" type="pres">
      <dgm:prSet presAssocID="{67362903-A4BC-46A3-8E4A-AF50364ED29A}" presName="rootText" presStyleLbl="node2" presStyleIdx="2" presStyleCnt="6">
        <dgm:presLayoutVars>
          <dgm:chPref val="3"/>
        </dgm:presLayoutVars>
      </dgm:prSet>
      <dgm:spPr/>
      <dgm:t>
        <a:bodyPr/>
        <a:lstStyle/>
        <a:p>
          <a:endParaRPr lang="en-US"/>
        </a:p>
      </dgm:t>
    </dgm:pt>
    <dgm:pt modelId="{EA18B6BE-9113-4CCD-BC3F-DB30C1A863B9}" type="pres">
      <dgm:prSet presAssocID="{67362903-A4BC-46A3-8E4A-AF50364ED29A}" presName="rootConnector" presStyleLbl="node2" presStyleIdx="2" presStyleCnt="6"/>
      <dgm:spPr/>
      <dgm:t>
        <a:bodyPr/>
        <a:lstStyle/>
        <a:p>
          <a:endParaRPr lang="en-US"/>
        </a:p>
      </dgm:t>
    </dgm:pt>
    <dgm:pt modelId="{353905B8-83D5-4473-97E0-C81E8BCA5E96}" type="pres">
      <dgm:prSet presAssocID="{67362903-A4BC-46A3-8E4A-AF50364ED29A}" presName="hierChild4" presStyleCnt="0"/>
      <dgm:spPr/>
    </dgm:pt>
    <dgm:pt modelId="{080575A5-8E8E-4F09-A1C8-CEB74DA85AB6}" type="pres">
      <dgm:prSet presAssocID="{67362903-A4BC-46A3-8E4A-AF50364ED29A}" presName="hierChild5" presStyleCnt="0"/>
      <dgm:spPr/>
    </dgm:pt>
    <dgm:pt modelId="{8E03CDE3-CE77-42DA-B8EF-34F7FC9CC84B}" type="pres">
      <dgm:prSet presAssocID="{EA1C1D40-9C93-43D6-86FE-7307C164D803}" presName="Name37" presStyleLbl="parChTrans1D2" presStyleIdx="3" presStyleCnt="6"/>
      <dgm:spPr/>
      <dgm:t>
        <a:bodyPr/>
        <a:lstStyle/>
        <a:p>
          <a:endParaRPr lang="en-US"/>
        </a:p>
      </dgm:t>
    </dgm:pt>
    <dgm:pt modelId="{11FAFE1B-1CDB-4710-BA2B-EA120E937153}" type="pres">
      <dgm:prSet presAssocID="{96EC2737-7656-48D5-978C-C12A35989B40}" presName="hierRoot2" presStyleCnt="0">
        <dgm:presLayoutVars>
          <dgm:hierBranch val="init"/>
        </dgm:presLayoutVars>
      </dgm:prSet>
      <dgm:spPr/>
    </dgm:pt>
    <dgm:pt modelId="{3F788E9D-06F8-4A6B-B19A-CA071FC76480}" type="pres">
      <dgm:prSet presAssocID="{96EC2737-7656-48D5-978C-C12A35989B40}" presName="rootComposite" presStyleCnt="0"/>
      <dgm:spPr/>
    </dgm:pt>
    <dgm:pt modelId="{B531C78F-BACF-4406-847A-3DD526C2F4A3}" type="pres">
      <dgm:prSet presAssocID="{96EC2737-7656-48D5-978C-C12A35989B40}" presName="rootText" presStyleLbl="node2" presStyleIdx="3" presStyleCnt="6">
        <dgm:presLayoutVars>
          <dgm:chPref val="3"/>
        </dgm:presLayoutVars>
      </dgm:prSet>
      <dgm:spPr/>
      <dgm:t>
        <a:bodyPr/>
        <a:lstStyle/>
        <a:p>
          <a:endParaRPr lang="en-US"/>
        </a:p>
      </dgm:t>
    </dgm:pt>
    <dgm:pt modelId="{0E798C16-1974-4060-9F35-83A4A1FFB46C}" type="pres">
      <dgm:prSet presAssocID="{96EC2737-7656-48D5-978C-C12A35989B40}" presName="rootConnector" presStyleLbl="node2" presStyleIdx="3" presStyleCnt="6"/>
      <dgm:spPr/>
      <dgm:t>
        <a:bodyPr/>
        <a:lstStyle/>
        <a:p>
          <a:endParaRPr lang="en-US"/>
        </a:p>
      </dgm:t>
    </dgm:pt>
    <dgm:pt modelId="{E2DD4F22-C7C3-4FF7-81BF-F073A3A7A49C}" type="pres">
      <dgm:prSet presAssocID="{96EC2737-7656-48D5-978C-C12A35989B40}" presName="hierChild4" presStyleCnt="0"/>
      <dgm:spPr/>
    </dgm:pt>
    <dgm:pt modelId="{1E257D10-6DCC-4C30-9CB8-7099C0806CB7}" type="pres">
      <dgm:prSet presAssocID="{96EC2737-7656-48D5-978C-C12A35989B40}" presName="hierChild5" presStyleCnt="0"/>
      <dgm:spPr/>
    </dgm:pt>
    <dgm:pt modelId="{5F5D0C13-6552-40D2-AF97-A788BF2913AF}" type="pres">
      <dgm:prSet presAssocID="{B9499B60-D5B9-4D73-A277-48F4393BED3C}" presName="Name37" presStyleLbl="parChTrans1D2" presStyleIdx="4" presStyleCnt="6"/>
      <dgm:spPr/>
      <dgm:t>
        <a:bodyPr/>
        <a:lstStyle/>
        <a:p>
          <a:endParaRPr lang="en-US"/>
        </a:p>
      </dgm:t>
    </dgm:pt>
    <dgm:pt modelId="{B8B4108A-CA29-47C5-8DAF-8FFCF762853E}" type="pres">
      <dgm:prSet presAssocID="{B4A80AA7-6802-4484-9B51-32ED58D94E70}" presName="hierRoot2" presStyleCnt="0">
        <dgm:presLayoutVars>
          <dgm:hierBranch val="init"/>
        </dgm:presLayoutVars>
      </dgm:prSet>
      <dgm:spPr/>
    </dgm:pt>
    <dgm:pt modelId="{2D00051B-3DFA-42D1-B7E2-1DBE83319D6E}" type="pres">
      <dgm:prSet presAssocID="{B4A80AA7-6802-4484-9B51-32ED58D94E70}" presName="rootComposite" presStyleCnt="0"/>
      <dgm:spPr/>
    </dgm:pt>
    <dgm:pt modelId="{B07E8355-7E2B-4C1F-9E64-6068036FF91C}" type="pres">
      <dgm:prSet presAssocID="{B4A80AA7-6802-4484-9B51-32ED58D94E70}" presName="rootText" presStyleLbl="node2" presStyleIdx="4" presStyleCnt="6">
        <dgm:presLayoutVars>
          <dgm:chPref val="3"/>
        </dgm:presLayoutVars>
      </dgm:prSet>
      <dgm:spPr/>
      <dgm:t>
        <a:bodyPr/>
        <a:lstStyle/>
        <a:p>
          <a:endParaRPr lang="en-US"/>
        </a:p>
      </dgm:t>
    </dgm:pt>
    <dgm:pt modelId="{C843DB59-366F-444F-855E-E2C745A0611E}" type="pres">
      <dgm:prSet presAssocID="{B4A80AA7-6802-4484-9B51-32ED58D94E70}" presName="rootConnector" presStyleLbl="node2" presStyleIdx="4" presStyleCnt="6"/>
      <dgm:spPr/>
      <dgm:t>
        <a:bodyPr/>
        <a:lstStyle/>
        <a:p>
          <a:endParaRPr lang="en-US"/>
        </a:p>
      </dgm:t>
    </dgm:pt>
    <dgm:pt modelId="{79C183A6-71F2-49C5-A716-07C1AA1DE602}" type="pres">
      <dgm:prSet presAssocID="{B4A80AA7-6802-4484-9B51-32ED58D94E70}" presName="hierChild4" presStyleCnt="0"/>
      <dgm:spPr/>
    </dgm:pt>
    <dgm:pt modelId="{BB19E334-7F38-4DD1-8F1B-C86F64870ECB}" type="pres">
      <dgm:prSet presAssocID="{B4A80AA7-6802-4484-9B51-32ED58D94E70}" presName="hierChild5" presStyleCnt="0"/>
      <dgm:spPr/>
    </dgm:pt>
    <dgm:pt modelId="{58769216-4351-41E0-8BB2-726085B7E497}" type="pres">
      <dgm:prSet presAssocID="{DDB3FCD7-D4B3-4910-8997-A9D775DF932A}" presName="Name37" presStyleLbl="parChTrans1D2" presStyleIdx="5" presStyleCnt="6"/>
      <dgm:spPr/>
      <dgm:t>
        <a:bodyPr/>
        <a:lstStyle/>
        <a:p>
          <a:endParaRPr lang="en-US"/>
        </a:p>
      </dgm:t>
    </dgm:pt>
    <dgm:pt modelId="{E8CDDCA8-B740-4889-8258-601048009D2A}" type="pres">
      <dgm:prSet presAssocID="{BC2EFDC4-B98F-4DE0-A72E-2B148E013903}" presName="hierRoot2" presStyleCnt="0">
        <dgm:presLayoutVars>
          <dgm:hierBranch val="init"/>
        </dgm:presLayoutVars>
      </dgm:prSet>
      <dgm:spPr/>
    </dgm:pt>
    <dgm:pt modelId="{87505FC2-44FD-4E7C-8530-DA1BB164A458}" type="pres">
      <dgm:prSet presAssocID="{BC2EFDC4-B98F-4DE0-A72E-2B148E013903}" presName="rootComposite" presStyleCnt="0"/>
      <dgm:spPr/>
    </dgm:pt>
    <dgm:pt modelId="{2AAC6827-A188-44FA-949D-4E0317C29E93}" type="pres">
      <dgm:prSet presAssocID="{BC2EFDC4-B98F-4DE0-A72E-2B148E013903}" presName="rootText" presStyleLbl="node2" presStyleIdx="5" presStyleCnt="6">
        <dgm:presLayoutVars>
          <dgm:chPref val="3"/>
        </dgm:presLayoutVars>
      </dgm:prSet>
      <dgm:spPr/>
      <dgm:t>
        <a:bodyPr/>
        <a:lstStyle/>
        <a:p>
          <a:endParaRPr lang="en-US"/>
        </a:p>
      </dgm:t>
    </dgm:pt>
    <dgm:pt modelId="{1C4DBFD2-56B1-4C33-99F7-3A6664EDFDD9}" type="pres">
      <dgm:prSet presAssocID="{BC2EFDC4-B98F-4DE0-A72E-2B148E013903}" presName="rootConnector" presStyleLbl="node2" presStyleIdx="5" presStyleCnt="6"/>
      <dgm:spPr/>
      <dgm:t>
        <a:bodyPr/>
        <a:lstStyle/>
        <a:p>
          <a:endParaRPr lang="en-US"/>
        </a:p>
      </dgm:t>
    </dgm:pt>
    <dgm:pt modelId="{07D34637-F7E4-4CB7-B785-FF5790D09D87}" type="pres">
      <dgm:prSet presAssocID="{BC2EFDC4-B98F-4DE0-A72E-2B148E013903}" presName="hierChild4" presStyleCnt="0"/>
      <dgm:spPr/>
    </dgm:pt>
    <dgm:pt modelId="{8C2799F6-096C-42D7-A7FC-EF847A7A65FA}" type="pres">
      <dgm:prSet presAssocID="{BC2EFDC4-B98F-4DE0-A72E-2B148E013903}" presName="hierChild5" presStyleCnt="0"/>
      <dgm:spPr/>
    </dgm:pt>
    <dgm:pt modelId="{6A417C68-4091-4302-84CE-139557EE58E3}" type="pres">
      <dgm:prSet presAssocID="{696F3214-5499-4E13-B2B1-BC7B6096F491}" presName="hierChild3" presStyleCnt="0"/>
      <dgm:spPr/>
    </dgm:pt>
  </dgm:ptLst>
  <dgm:cxnLst>
    <dgm:cxn modelId="{BE15E130-0D42-4D61-B6C8-A2904D84AEAB}" type="presOf" srcId="{B9499B60-D5B9-4D73-A277-48F4393BED3C}" destId="{5F5D0C13-6552-40D2-AF97-A788BF2913AF}" srcOrd="0" destOrd="0" presId="urn:microsoft.com/office/officeart/2005/8/layout/orgChart1"/>
    <dgm:cxn modelId="{B67F29A5-1D6B-45E5-90F8-81FEEA28C96B}" type="presOf" srcId="{6BDF1FDA-63C8-4A2A-83BF-784ABDF4B12D}" destId="{08C18BEB-1770-4D66-9DF1-8D9841FA013F}" srcOrd="1" destOrd="0" presId="urn:microsoft.com/office/officeart/2005/8/layout/orgChart1"/>
    <dgm:cxn modelId="{BE77753F-5708-433B-843D-16B4E280CBF9}" type="presOf" srcId="{B4A80AA7-6802-4484-9B51-32ED58D94E70}" destId="{B07E8355-7E2B-4C1F-9E64-6068036FF91C}" srcOrd="0" destOrd="0" presId="urn:microsoft.com/office/officeart/2005/8/layout/orgChart1"/>
    <dgm:cxn modelId="{B8631A03-12EB-4546-B74E-A5842E71B38D}" srcId="{696F3214-5499-4E13-B2B1-BC7B6096F491}" destId="{728B07F1-A0DF-4DD2-A8C0-71A28C341525}" srcOrd="1" destOrd="0" parTransId="{A00C6CF0-0D80-4D44-90BF-E016A930C040}" sibTransId="{AB62E633-6FBA-43F5-9DCB-6B19DBB0B127}"/>
    <dgm:cxn modelId="{B3A58CF8-12E8-408A-A4F4-9318D5B3B90C}" type="presOf" srcId="{728B07F1-A0DF-4DD2-A8C0-71A28C341525}" destId="{EE548D4C-A09E-41EB-8AE8-B3FB56D31A78}" srcOrd="1" destOrd="0" presId="urn:microsoft.com/office/officeart/2005/8/layout/orgChart1"/>
    <dgm:cxn modelId="{25CB387D-E674-424F-9C00-044037FA3CB7}" type="presOf" srcId="{BC2EFDC4-B98F-4DE0-A72E-2B148E013903}" destId="{2AAC6827-A188-44FA-949D-4E0317C29E93}" srcOrd="0" destOrd="0" presId="urn:microsoft.com/office/officeart/2005/8/layout/orgChart1"/>
    <dgm:cxn modelId="{EEFE80E4-C3AF-4828-837F-29A1B245149B}" type="presOf" srcId="{6BDF1FDA-63C8-4A2A-83BF-784ABDF4B12D}" destId="{BC29C863-7BE2-4FC6-AC54-0E9F97E31C73}" srcOrd="0" destOrd="0" presId="urn:microsoft.com/office/officeart/2005/8/layout/orgChart1"/>
    <dgm:cxn modelId="{3938F83A-2A0C-4FB5-AF60-4D08BA36A388}" type="presOf" srcId="{B4A80AA7-6802-4484-9B51-32ED58D94E70}" destId="{C843DB59-366F-444F-855E-E2C745A0611E}" srcOrd="1" destOrd="0" presId="urn:microsoft.com/office/officeart/2005/8/layout/orgChart1"/>
    <dgm:cxn modelId="{6FD53805-2855-4ABA-97E6-4229957C77CC}" srcId="{45C992FB-9201-43A0-9C9D-BBD9E8849B4C}" destId="{696F3214-5499-4E13-B2B1-BC7B6096F491}" srcOrd="0" destOrd="0" parTransId="{261D1BBC-C9E8-4B12-9852-6D6D36426D64}" sibTransId="{AF2F062A-AA46-4500-8058-6A49F3898ECE}"/>
    <dgm:cxn modelId="{0E15A81A-AF80-4B95-8551-E9F271736AC8}" srcId="{696F3214-5499-4E13-B2B1-BC7B6096F491}" destId="{96EC2737-7656-48D5-978C-C12A35989B40}" srcOrd="3" destOrd="0" parTransId="{EA1C1D40-9C93-43D6-86FE-7307C164D803}" sibTransId="{7886C398-73FE-474E-8D50-D338F7A03C58}"/>
    <dgm:cxn modelId="{2D5FAE13-2249-487E-AF09-CBA3FC9E38E5}" srcId="{696F3214-5499-4E13-B2B1-BC7B6096F491}" destId="{67362903-A4BC-46A3-8E4A-AF50364ED29A}" srcOrd="2" destOrd="0" parTransId="{23B85142-AA93-4312-B23C-C841363950DD}" sibTransId="{10F8539C-2F50-456C-A7B0-C1738E4ED88C}"/>
    <dgm:cxn modelId="{BEEF314E-7B5D-4096-BF42-6EFD6A39A8D3}" srcId="{696F3214-5499-4E13-B2B1-BC7B6096F491}" destId="{B4A80AA7-6802-4484-9B51-32ED58D94E70}" srcOrd="4" destOrd="0" parTransId="{B9499B60-D5B9-4D73-A277-48F4393BED3C}" sibTransId="{B3CF3B1F-E265-4DEC-8DF9-61CE257BD517}"/>
    <dgm:cxn modelId="{1059EAF6-4F3B-494E-8011-62F1BEB34E49}" type="presOf" srcId="{BC2EFDC4-B98F-4DE0-A72E-2B148E013903}" destId="{1C4DBFD2-56B1-4C33-99F7-3A6664EDFDD9}" srcOrd="1" destOrd="0" presId="urn:microsoft.com/office/officeart/2005/8/layout/orgChart1"/>
    <dgm:cxn modelId="{1DAD4341-7A66-4128-8CA5-C9CF12188D0B}" type="presOf" srcId="{983FB62F-6601-42F6-83DC-97334499BB1B}" destId="{675673F9-7066-44B3-BBDF-56E23D05F101}" srcOrd="0" destOrd="0" presId="urn:microsoft.com/office/officeart/2005/8/layout/orgChart1"/>
    <dgm:cxn modelId="{B696DD53-EA81-4264-8E95-4752F0BEEA8F}" type="presOf" srcId="{696F3214-5499-4E13-B2B1-BC7B6096F491}" destId="{CAE4CD9D-028D-40C9-890E-11A00CA8B082}" srcOrd="0" destOrd="0" presId="urn:microsoft.com/office/officeart/2005/8/layout/orgChart1"/>
    <dgm:cxn modelId="{200CB850-CEE2-494C-B52E-7D885C03F6D5}" type="presOf" srcId="{96EC2737-7656-48D5-978C-C12A35989B40}" destId="{0E798C16-1974-4060-9F35-83A4A1FFB46C}" srcOrd="1" destOrd="0" presId="urn:microsoft.com/office/officeart/2005/8/layout/orgChart1"/>
    <dgm:cxn modelId="{F8F55971-CDBF-417D-A5EF-198E3174A0DE}" srcId="{696F3214-5499-4E13-B2B1-BC7B6096F491}" destId="{BC2EFDC4-B98F-4DE0-A72E-2B148E013903}" srcOrd="5" destOrd="0" parTransId="{DDB3FCD7-D4B3-4910-8997-A9D775DF932A}" sibTransId="{CE630896-3F34-4884-8701-E9C2010DFEE9}"/>
    <dgm:cxn modelId="{1737E649-9C93-43FD-B0C0-F9E99BA5BCF5}" type="presOf" srcId="{96EC2737-7656-48D5-978C-C12A35989B40}" destId="{B531C78F-BACF-4406-847A-3DD526C2F4A3}" srcOrd="0" destOrd="0" presId="urn:microsoft.com/office/officeart/2005/8/layout/orgChart1"/>
    <dgm:cxn modelId="{7E5A7FA1-0315-4F66-9527-BCE77307874F}" srcId="{696F3214-5499-4E13-B2B1-BC7B6096F491}" destId="{6BDF1FDA-63C8-4A2A-83BF-784ABDF4B12D}" srcOrd="0" destOrd="0" parTransId="{983FB62F-6601-42F6-83DC-97334499BB1B}" sibTransId="{BDD8C753-7006-4357-A2F6-03D855D14CF3}"/>
    <dgm:cxn modelId="{69EF1E91-6CC8-418A-B95C-C465A5BB27C2}" type="presOf" srcId="{696F3214-5499-4E13-B2B1-BC7B6096F491}" destId="{13D76F09-34FB-42C3-9891-CFBC7196716C}" srcOrd="1" destOrd="0" presId="urn:microsoft.com/office/officeart/2005/8/layout/orgChart1"/>
    <dgm:cxn modelId="{51180419-2FC9-4FD7-B51F-C694B692FE5F}" type="presOf" srcId="{A00C6CF0-0D80-4D44-90BF-E016A930C040}" destId="{5438C568-A0C7-43FA-BDA7-2DBE5C97EFBB}" srcOrd="0" destOrd="0" presId="urn:microsoft.com/office/officeart/2005/8/layout/orgChart1"/>
    <dgm:cxn modelId="{88C0B141-FECA-42C6-8416-8A83E55EFE07}" type="presOf" srcId="{23B85142-AA93-4312-B23C-C841363950DD}" destId="{E289CFCE-FA01-4190-84B6-B6E0A2707699}" srcOrd="0" destOrd="0" presId="urn:microsoft.com/office/officeart/2005/8/layout/orgChart1"/>
    <dgm:cxn modelId="{F205C07B-2435-4DB1-B90A-8A02AC350A62}" type="presOf" srcId="{45C992FB-9201-43A0-9C9D-BBD9E8849B4C}" destId="{CA84E18D-1CB8-438C-9175-FE1602CC392E}" srcOrd="0" destOrd="0" presId="urn:microsoft.com/office/officeart/2005/8/layout/orgChart1"/>
    <dgm:cxn modelId="{2F1E78AB-BBF2-46C2-BF5D-493540C2A5FE}" type="presOf" srcId="{DDB3FCD7-D4B3-4910-8997-A9D775DF932A}" destId="{58769216-4351-41E0-8BB2-726085B7E497}" srcOrd="0" destOrd="0" presId="urn:microsoft.com/office/officeart/2005/8/layout/orgChart1"/>
    <dgm:cxn modelId="{C24FB9D4-7B94-48E9-989E-1C93F6572795}" type="presOf" srcId="{728B07F1-A0DF-4DD2-A8C0-71A28C341525}" destId="{D4284640-D967-464A-BC9F-A462FDB6537C}" srcOrd="0" destOrd="0" presId="urn:microsoft.com/office/officeart/2005/8/layout/orgChart1"/>
    <dgm:cxn modelId="{873F4966-ED60-409D-82F4-6D0168C45ED4}" type="presOf" srcId="{67362903-A4BC-46A3-8E4A-AF50364ED29A}" destId="{41C90575-B1CF-44BB-B616-0A787DDDCEC8}" srcOrd="0" destOrd="0" presId="urn:microsoft.com/office/officeart/2005/8/layout/orgChart1"/>
    <dgm:cxn modelId="{C16F8DE7-BCD5-492E-90F7-AFD567E1DD74}" type="presOf" srcId="{EA1C1D40-9C93-43D6-86FE-7307C164D803}" destId="{8E03CDE3-CE77-42DA-B8EF-34F7FC9CC84B}" srcOrd="0" destOrd="0" presId="urn:microsoft.com/office/officeart/2005/8/layout/orgChart1"/>
    <dgm:cxn modelId="{B059111E-CAF5-49B2-B587-988E601FB2F8}" type="presOf" srcId="{67362903-A4BC-46A3-8E4A-AF50364ED29A}" destId="{EA18B6BE-9113-4CCD-BC3F-DB30C1A863B9}" srcOrd="1" destOrd="0" presId="urn:microsoft.com/office/officeart/2005/8/layout/orgChart1"/>
    <dgm:cxn modelId="{8C424D5F-4636-4C09-8A01-39AD6B957098}" type="presParOf" srcId="{CA84E18D-1CB8-438C-9175-FE1602CC392E}" destId="{FF2350E8-7CA1-4E76-81A6-68894DAB7E7E}" srcOrd="0" destOrd="0" presId="urn:microsoft.com/office/officeart/2005/8/layout/orgChart1"/>
    <dgm:cxn modelId="{A1D1965F-7BEF-4432-B19B-188FE205322B}" type="presParOf" srcId="{FF2350E8-7CA1-4E76-81A6-68894DAB7E7E}" destId="{4A54837F-1DD6-4D19-8877-F57F5C0BA81C}" srcOrd="0" destOrd="0" presId="urn:microsoft.com/office/officeart/2005/8/layout/orgChart1"/>
    <dgm:cxn modelId="{B785683D-7E9C-44C9-A42F-80109F0415F7}" type="presParOf" srcId="{4A54837F-1DD6-4D19-8877-F57F5C0BA81C}" destId="{CAE4CD9D-028D-40C9-890E-11A00CA8B082}" srcOrd="0" destOrd="0" presId="urn:microsoft.com/office/officeart/2005/8/layout/orgChart1"/>
    <dgm:cxn modelId="{E8C79AFF-6076-49B0-8A3F-B96D4324AA29}" type="presParOf" srcId="{4A54837F-1DD6-4D19-8877-F57F5C0BA81C}" destId="{13D76F09-34FB-42C3-9891-CFBC7196716C}" srcOrd="1" destOrd="0" presId="urn:microsoft.com/office/officeart/2005/8/layout/orgChart1"/>
    <dgm:cxn modelId="{A327CD5E-7AAB-4CDB-92C7-69107B403C80}" type="presParOf" srcId="{FF2350E8-7CA1-4E76-81A6-68894DAB7E7E}" destId="{9A0B54E9-BCFE-4F93-A4FC-DEDB73C8BC5B}" srcOrd="1" destOrd="0" presId="urn:microsoft.com/office/officeart/2005/8/layout/orgChart1"/>
    <dgm:cxn modelId="{2D580849-3DC8-484E-B6CD-A5F46E9088C1}" type="presParOf" srcId="{9A0B54E9-BCFE-4F93-A4FC-DEDB73C8BC5B}" destId="{675673F9-7066-44B3-BBDF-56E23D05F101}" srcOrd="0" destOrd="0" presId="urn:microsoft.com/office/officeart/2005/8/layout/orgChart1"/>
    <dgm:cxn modelId="{CA9732B2-0EB3-445D-AE98-2F8A86869359}" type="presParOf" srcId="{9A0B54E9-BCFE-4F93-A4FC-DEDB73C8BC5B}" destId="{E0ACEDAF-E7D7-4440-B4BB-85DD19FBA703}" srcOrd="1" destOrd="0" presId="urn:microsoft.com/office/officeart/2005/8/layout/orgChart1"/>
    <dgm:cxn modelId="{B162DADF-6582-4915-BD74-DD3876FC195D}" type="presParOf" srcId="{E0ACEDAF-E7D7-4440-B4BB-85DD19FBA703}" destId="{AE4B0573-A546-49DC-8575-A0E99A0684DC}" srcOrd="0" destOrd="0" presId="urn:microsoft.com/office/officeart/2005/8/layout/orgChart1"/>
    <dgm:cxn modelId="{82DD7F4B-5760-4A60-9A11-51115B998D11}" type="presParOf" srcId="{AE4B0573-A546-49DC-8575-A0E99A0684DC}" destId="{BC29C863-7BE2-4FC6-AC54-0E9F97E31C73}" srcOrd="0" destOrd="0" presId="urn:microsoft.com/office/officeart/2005/8/layout/orgChart1"/>
    <dgm:cxn modelId="{AD98AED6-7F2C-4B9F-A368-6F73EA08EC99}" type="presParOf" srcId="{AE4B0573-A546-49DC-8575-A0E99A0684DC}" destId="{08C18BEB-1770-4D66-9DF1-8D9841FA013F}" srcOrd="1" destOrd="0" presId="urn:microsoft.com/office/officeart/2005/8/layout/orgChart1"/>
    <dgm:cxn modelId="{780F4971-3152-47AC-BFC3-ABC8340AF5C5}" type="presParOf" srcId="{E0ACEDAF-E7D7-4440-B4BB-85DD19FBA703}" destId="{42DE8AA6-1946-4E14-BB4B-358FA2F71654}" srcOrd="1" destOrd="0" presId="urn:microsoft.com/office/officeart/2005/8/layout/orgChart1"/>
    <dgm:cxn modelId="{BA42AE47-4A62-4462-8442-F1558DB2C594}" type="presParOf" srcId="{E0ACEDAF-E7D7-4440-B4BB-85DD19FBA703}" destId="{5E30C201-FD65-4560-812C-6B53B4DC7E64}" srcOrd="2" destOrd="0" presId="urn:microsoft.com/office/officeart/2005/8/layout/orgChart1"/>
    <dgm:cxn modelId="{457C6A87-7CC6-477D-8B67-C84A5949FB53}" type="presParOf" srcId="{9A0B54E9-BCFE-4F93-A4FC-DEDB73C8BC5B}" destId="{5438C568-A0C7-43FA-BDA7-2DBE5C97EFBB}" srcOrd="2" destOrd="0" presId="urn:microsoft.com/office/officeart/2005/8/layout/orgChart1"/>
    <dgm:cxn modelId="{26DE5FA3-711A-43A1-898A-7AB08F959905}" type="presParOf" srcId="{9A0B54E9-BCFE-4F93-A4FC-DEDB73C8BC5B}" destId="{A56C1F2F-132D-40C3-B02E-5EC6212B5430}" srcOrd="3" destOrd="0" presId="urn:microsoft.com/office/officeart/2005/8/layout/orgChart1"/>
    <dgm:cxn modelId="{67F559BA-CAD7-4C1F-9673-556DF9313EAE}" type="presParOf" srcId="{A56C1F2F-132D-40C3-B02E-5EC6212B5430}" destId="{01994BBD-96E0-4F1C-87AF-EE81158F39E3}" srcOrd="0" destOrd="0" presId="urn:microsoft.com/office/officeart/2005/8/layout/orgChart1"/>
    <dgm:cxn modelId="{A99FF6D5-4901-4D18-9857-730FC0E6458B}" type="presParOf" srcId="{01994BBD-96E0-4F1C-87AF-EE81158F39E3}" destId="{D4284640-D967-464A-BC9F-A462FDB6537C}" srcOrd="0" destOrd="0" presId="urn:microsoft.com/office/officeart/2005/8/layout/orgChart1"/>
    <dgm:cxn modelId="{1920AB57-63F7-4325-8226-CE9A64C3594F}" type="presParOf" srcId="{01994BBD-96E0-4F1C-87AF-EE81158F39E3}" destId="{EE548D4C-A09E-41EB-8AE8-B3FB56D31A78}" srcOrd="1" destOrd="0" presId="urn:microsoft.com/office/officeart/2005/8/layout/orgChart1"/>
    <dgm:cxn modelId="{116D75BC-B35E-4EB5-AB9A-E78D0AB78787}" type="presParOf" srcId="{A56C1F2F-132D-40C3-B02E-5EC6212B5430}" destId="{E6AB9537-DD8E-4BE3-99FA-41F1B78302A8}" srcOrd="1" destOrd="0" presId="urn:microsoft.com/office/officeart/2005/8/layout/orgChart1"/>
    <dgm:cxn modelId="{BA151249-5E66-4529-8204-7F57E9878B6F}" type="presParOf" srcId="{A56C1F2F-132D-40C3-B02E-5EC6212B5430}" destId="{1D7AF498-1BED-47D3-92B4-FADD2A6AD8F3}" srcOrd="2" destOrd="0" presId="urn:microsoft.com/office/officeart/2005/8/layout/orgChart1"/>
    <dgm:cxn modelId="{8B4AD363-1873-4DCD-B3AC-7484C226EE93}" type="presParOf" srcId="{9A0B54E9-BCFE-4F93-A4FC-DEDB73C8BC5B}" destId="{E289CFCE-FA01-4190-84B6-B6E0A2707699}" srcOrd="4" destOrd="0" presId="urn:microsoft.com/office/officeart/2005/8/layout/orgChart1"/>
    <dgm:cxn modelId="{11B52D53-E9CA-487E-9D1D-C1597C996DFC}" type="presParOf" srcId="{9A0B54E9-BCFE-4F93-A4FC-DEDB73C8BC5B}" destId="{B7B3F0D6-5631-4300-B52D-7EFC752AF519}" srcOrd="5" destOrd="0" presId="urn:microsoft.com/office/officeart/2005/8/layout/orgChart1"/>
    <dgm:cxn modelId="{1D845162-7DE5-4A4D-AA11-DCF2DD64A48D}" type="presParOf" srcId="{B7B3F0D6-5631-4300-B52D-7EFC752AF519}" destId="{786AFC89-6F03-43D7-9EA1-347431CB4BFC}" srcOrd="0" destOrd="0" presId="urn:microsoft.com/office/officeart/2005/8/layout/orgChart1"/>
    <dgm:cxn modelId="{AD69CD89-9C46-402A-AB2C-A2C4A0DCC427}" type="presParOf" srcId="{786AFC89-6F03-43D7-9EA1-347431CB4BFC}" destId="{41C90575-B1CF-44BB-B616-0A787DDDCEC8}" srcOrd="0" destOrd="0" presId="urn:microsoft.com/office/officeart/2005/8/layout/orgChart1"/>
    <dgm:cxn modelId="{E589D053-008A-48F2-A248-E6C2D86E3526}" type="presParOf" srcId="{786AFC89-6F03-43D7-9EA1-347431CB4BFC}" destId="{EA18B6BE-9113-4CCD-BC3F-DB30C1A863B9}" srcOrd="1" destOrd="0" presId="urn:microsoft.com/office/officeart/2005/8/layout/orgChart1"/>
    <dgm:cxn modelId="{AB954379-1C4B-41B0-9A5E-E5AB5F928808}" type="presParOf" srcId="{B7B3F0D6-5631-4300-B52D-7EFC752AF519}" destId="{353905B8-83D5-4473-97E0-C81E8BCA5E96}" srcOrd="1" destOrd="0" presId="urn:microsoft.com/office/officeart/2005/8/layout/orgChart1"/>
    <dgm:cxn modelId="{B250E26F-372B-4EB8-92E2-15DDAE3FC2F3}" type="presParOf" srcId="{B7B3F0D6-5631-4300-B52D-7EFC752AF519}" destId="{080575A5-8E8E-4F09-A1C8-CEB74DA85AB6}" srcOrd="2" destOrd="0" presId="urn:microsoft.com/office/officeart/2005/8/layout/orgChart1"/>
    <dgm:cxn modelId="{02D7E43F-9513-4566-ACE9-9D60B41CDCF4}" type="presParOf" srcId="{9A0B54E9-BCFE-4F93-A4FC-DEDB73C8BC5B}" destId="{8E03CDE3-CE77-42DA-B8EF-34F7FC9CC84B}" srcOrd="6" destOrd="0" presId="urn:microsoft.com/office/officeart/2005/8/layout/orgChart1"/>
    <dgm:cxn modelId="{9ECBA71D-1FC3-4252-8DBD-71198AC360D0}" type="presParOf" srcId="{9A0B54E9-BCFE-4F93-A4FC-DEDB73C8BC5B}" destId="{11FAFE1B-1CDB-4710-BA2B-EA120E937153}" srcOrd="7" destOrd="0" presId="urn:microsoft.com/office/officeart/2005/8/layout/orgChart1"/>
    <dgm:cxn modelId="{414BBA5C-4F2C-4AE3-9795-D83783600ADA}" type="presParOf" srcId="{11FAFE1B-1CDB-4710-BA2B-EA120E937153}" destId="{3F788E9D-06F8-4A6B-B19A-CA071FC76480}" srcOrd="0" destOrd="0" presId="urn:microsoft.com/office/officeart/2005/8/layout/orgChart1"/>
    <dgm:cxn modelId="{A571F1F1-9F11-4ABD-9963-F36ECCFDC953}" type="presParOf" srcId="{3F788E9D-06F8-4A6B-B19A-CA071FC76480}" destId="{B531C78F-BACF-4406-847A-3DD526C2F4A3}" srcOrd="0" destOrd="0" presId="urn:microsoft.com/office/officeart/2005/8/layout/orgChart1"/>
    <dgm:cxn modelId="{16998371-C379-4175-97A0-1517E383A00D}" type="presParOf" srcId="{3F788E9D-06F8-4A6B-B19A-CA071FC76480}" destId="{0E798C16-1974-4060-9F35-83A4A1FFB46C}" srcOrd="1" destOrd="0" presId="urn:microsoft.com/office/officeart/2005/8/layout/orgChart1"/>
    <dgm:cxn modelId="{D6E1CF02-714B-4F58-AA1E-D1AECC3AD262}" type="presParOf" srcId="{11FAFE1B-1CDB-4710-BA2B-EA120E937153}" destId="{E2DD4F22-C7C3-4FF7-81BF-F073A3A7A49C}" srcOrd="1" destOrd="0" presId="urn:microsoft.com/office/officeart/2005/8/layout/orgChart1"/>
    <dgm:cxn modelId="{E488D772-BFB3-4D90-9A3E-E96DDAF1FE7B}" type="presParOf" srcId="{11FAFE1B-1CDB-4710-BA2B-EA120E937153}" destId="{1E257D10-6DCC-4C30-9CB8-7099C0806CB7}" srcOrd="2" destOrd="0" presId="urn:microsoft.com/office/officeart/2005/8/layout/orgChart1"/>
    <dgm:cxn modelId="{7583C563-7381-4F98-9C63-FA173B17E598}" type="presParOf" srcId="{9A0B54E9-BCFE-4F93-A4FC-DEDB73C8BC5B}" destId="{5F5D0C13-6552-40D2-AF97-A788BF2913AF}" srcOrd="8" destOrd="0" presId="urn:microsoft.com/office/officeart/2005/8/layout/orgChart1"/>
    <dgm:cxn modelId="{2C18688E-B66B-4ACA-A64C-B149037146DB}" type="presParOf" srcId="{9A0B54E9-BCFE-4F93-A4FC-DEDB73C8BC5B}" destId="{B8B4108A-CA29-47C5-8DAF-8FFCF762853E}" srcOrd="9" destOrd="0" presId="urn:microsoft.com/office/officeart/2005/8/layout/orgChart1"/>
    <dgm:cxn modelId="{2DFB0D42-46B6-4478-B4B8-3B969D472D12}" type="presParOf" srcId="{B8B4108A-CA29-47C5-8DAF-8FFCF762853E}" destId="{2D00051B-3DFA-42D1-B7E2-1DBE83319D6E}" srcOrd="0" destOrd="0" presId="urn:microsoft.com/office/officeart/2005/8/layout/orgChart1"/>
    <dgm:cxn modelId="{896DE48D-8011-4A43-96C9-E8F983CDB975}" type="presParOf" srcId="{2D00051B-3DFA-42D1-B7E2-1DBE83319D6E}" destId="{B07E8355-7E2B-4C1F-9E64-6068036FF91C}" srcOrd="0" destOrd="0" presId="urn:microsoft.com/office/officeart/2005/8/layout/orgChart1"/>
    <dgm:cxn modelId="{42E3EC48-D040-4EF3-BACA-FA9F4D647B08}" type="presParOf" srcId="{2D00051B-3DFA-42D1-B7E2-1DBE83319D6E}" destId="{C843DB59-366F-444F-855E-E2C745A0611E}" srcOrd="1" destOrd="0" presId="urn:microsoft.com/office/officeart/2005/8/layout/orgChart1"/>
    <dgm:cxn modelId="{CBFF4956-D719-4E58-85F4-52871F1EAC56}" type="presParOf" srcId="{B8B4108A-CA29-47C5-8DAF-8FFCF762853E}" destId="{79C183A6-71F2-49C5-A716-07C1AA1DE602}" srcOrd="1" destOrd="0" presId="urn:microsoft.com/office/officeart/2005/8/layout/orgChart1"/>
    <dgm:cxn modelId="{138FD3E6-3D72-44F3-9789-71358ECEC18D}" type="presParOf" srcId="{B8B4108A-CA29-47C5-8DAF-8FFCF762853E}" destId="{BB19E334-7F38-4DD1-8F1B-C86F64870ECB}" srcOrd="2" destOrd="0" presId="urn:microsoft.com/office/officeart/2005/8/layout/orgChart1"/>
    <dgm:cxn modelId="{D557C2BE-A495-4250-86B7-9739AF1505CC}" type="presParOf" srcId="{9A0B54E9-BCFE-4F93-A4FC-DEDB73C8BC5B}" destId="{58769216-4351-41E0-8BB2-726085B7E497}" srcOrd="10" destOrd="0" presId="urn:microsoft.com/office/officeart/2005/8/layout/orgChart1"/>
    <dgm:cxn modelId="{2BF36190-EE4F-4F0D-A393-7446E984DE3E}" type="presParOf" srcId="{9A0B54E9-BCFE-4F93-A4FC-DEDB73C8BC5B}" destId="{E8CDDCA8-B740-4889-8258-601048009D2A}" srcOrd="11" destOrd="0" presId="urn:microsoft.com/office/officeart/2005/8/layout/orgChart1"/>
    <dgm:cxn modelId="{E76EA131-AB3D-4E2C-B158-5DD35D53DE7B}" type="presParOf" srcId="{E8CDDCA8-B740-4889-8258-601048009D2A}" destId="{87505FC2-44FD-4E7C-8530-DA1BB164A458}" srcOrd="0" destOrd="0" presId="urn:microsoft.com/office/officeart/2005/8/layout/orgChart1"/>
    <dgm:cxn modelId="{60528659-270D-42DE-A1FE-C49A9389A6D8}" type="presParOf" srcId="{87505FC2-44FD-4E7C-8530-DA1BB164A458}" destId="{2AAC6827-A188-44FA-949D-4E0317C29E93}" srcOrd="0" destOrd="0" presId="urn:microsoft.com/office/officeart/2005/8/layout/orgChart1"/>
    <dgm:cxn modelId="{2EEC1F3A-6490-4663-87CF-2A88DEE3763B}" type="presParOf" srcId="{87505FC2-44FD-4E7C-8530-DA1BB164A458}" destId="{1C4DBFD2-56B1-4C33-99F7-3A6664EDFDD9}" srcOrd="1" destOrd="0" presId="urn:microsoft.com/office/officeart/2005/8/layout/orgChart1"/>
    <dgm:cxn modelId="{913735E6-DDD9-4A41-9853-EEF4DB12BE81}" type="presParOf" srcId="{E8CDDCA8-B740-4889-8258-601048009D2A}" destId="{07D34637-F7E4-4CB7-B785-FF5790D09D87}" srcOrd="1" destOrd="0" presId="urn:microsoft.com/office/officeart/2005/8/layout/orgChart1"/>
    <dgm:cxn modelId="{E924A352-73B6-4F32-8154-75BFED0B4186}" type="presParOf" srcId="{E8CDDCA8-B740-4889-8258-601048009D2A}" destId="{8C2799F6-096C-42D7-A7FC-EF847A7A65FA}" srcOrd="2" destOrd="0" presId="urn:microsoft.com/office/officeart/2005/8/layout/orgChart1"/>
    <dgm:cxn modelId="{D6744454-3953-43B3-ABFB-9C2E4128ED30}" type="presParOf" srcId="{FF2350E8-7CA1-4E76-81A6-68894DAB7E7E}" destId="{6A417C68-4091-4302-84CE-139557EE58E3}"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1CCB18-E7B2-4FBA-8BA0-3C92C46EC3AB}" type="datetimeFigureOut">
              <a:rPr lang="en-US" smtClean="0"/>
              <a:pPr/>
              <a:t>4/27/2009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F3F11A-6B5E-4D9D-BB41-0579EC1649D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4/27/2009 1:00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4B8B47-9E07-49EB-B64B-8CB0FEEF9D3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Only since 1984 has AU had anything like an innovation policy</a:t>
            </a:r>
          </a:p>
          <a:p>
            <a:r>
              <a:rPr lang="en-US" sz="1200" b="1" kern="1200" dirty="0" smtClean="0">
                <a:solidFill>
                  <a:schemeClr val="tx1"/>
                </a:solidFill>
                <a:latin typeface="+mn-lt"/>
                <a:ea typeface="+mn-ea"/>
                <a:cs typeface="+mn-cs"/>
              </a:rPr>
              <a:t>Innovation is supported based upon</a:t>
            </a:r>
          </a:p>
          <a:p>
            <a:r>
              <a:rPr lang="en-US" sz="1200" b="1" i="1" kern="1200" dirty="0" smtClean="0">
                <a:solidFill>
                  <a:schemeClr val="tx1"/>
                </a:solidFill>
                <a:latin typeface="+mn-lt"/>
                <a:ea typeface="+mn-ea"/>
                <a:cs typeface="+mn-cs"/>
              </a:rPr>
              <a:t>Management Team</a:t>
            </a:r>
          </a:p>
          <a:p>
            <a:r>
              <a:rPr lang="en-US" sz="1200" b="1" i="1" kern="1200" dirty="0" smtClean="0">
                <a:solidFill>
                  <a:schemeClr val="tx1"/>
                </a:solidFill>
                <a:latin typeface="+mn-lt"/>
                <a:ea typeface="+mn-ea"/>
                <a:cs typeface="+mn-cs"/>
              </a:rPr>
              <a:t>Technical Strength</a:t>
            </a:r>
          </a:p>
          <a:p>
            <a:r>
              <a:rPr lang="en-US" sz="1200" b="1" i="1" kern="1200" dirty="0" smtClean="0">
                <a:solidFill>
                  <a:schemeClr val="tx1"/>
                </a:solidFill>
                <a:latin typeface="+mn-lt"/>
                <a:ea typeface="+mn-ea"/>
                <a:cs typeface="+mn-cs"/>
              </a:rPr>
              <a:t>Commercial Strength</a:t>
            </a:r>
          </a:p>
          <a:p>
            <a:r>
              <a:rPr lang="en-US" sz="1200" b="1" i="1" kern="1200" dirty="0" smtClean="0">
                <a:solidFill>
                  <a:schemeClr val="tx1"/>
                </a:solidFill>
                <a:latin typeface="+mn-lt"/>
                <a:ea typeface="+mn-ea"/>
                <a:cs typeface="+mn-cs"/>
              </a:rPr>
              <a:t>National Benefit</a:t>
            </a:r>
          </a:p>
          <a:p>
            <a:r>
              <a:rPr lang="en-US" sz="1200" b="1" i="1" kern="1200" dirty="0" smtClean="0">
                <a:solidFill>
                  <a:schemeClr val="tx1"/>
                </a:solidFill>
                <a:latin typeface="+mn-lt"/>
                <a:ea typeface="+mn-ea"/>
                <a:cs typeface="+mn-cs"/>
              </a:rPr>
              <a:t>Need for support</a:t>
            </a:r>
          </a:p>
          <a:p>
            <a:endParaRPr lang="en-US" dirty="0"/>
          </a:p>
        </p:txBody>
      </p:sp>
      <p:sp>
        <p:nvSpPr>
          <p:cNvPr id="4" name="Slide Number Placeholder 3"/>
          <p:cNvSpPr>
            <a:spLocks noGrp="1"/>
          </p:cNvSpPr>
          <p:nvPr>
            <p:ph type="sldNum" sz="quarter" idx="10"/>
          </p:nvPr>
        </p:nvSpPr>
        <p:spPr/>
        <p:txBody>
          <a:bodyPr/>
          <a:lstStyle/>
          <a:p>
            <a:fld id="{C2F3F11A-6B5E-4D9D-BB41-0579EC1649D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3F11A-6B5E-4D9D-BB41-0579EC1649D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61" r:id="rId11"/>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4"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Innovation for fun and profit</a:t>
            </a:r>
            <a:endParaRPr lang="en-US" dirty="0"/>
          </a:p>
        </p:txBody>
      </p:sp>
      <p:sp>
        <p:nvSpPr>
          <p:cNvPr id="3" name="Subtitle 2"/>
          <p:cNvSpPr>
            <a:spLocks noGrp="1"/>
          </p:cNvSpPr>
          <p:nvPr>
            <p:ph type="subTitle" idx="1"/>
          </p:nvPr>
        </p:nvSpPr>
        <p:spPr>
          <a:xfrm>
            <a:off x="730249" y="4344988"/>
            <a:ext cx="7681913" cy="1293812"/>
          </a:xfrm>
        </p:spPr>
        <p:txBody>
          <a:bodyPr>
            <a:normAutofit lnSpcReduction="10000"/>
          </a:bodyPr>
          <a:lstStyle/>
          <a:p>
            <a:r>
              <a:rPr lang="en-US" dirty="0" smtClean="0"/>
              <a:t>Marty </a:t>
            </a:r>
            <a:r>
              <a:rPr lang="en-US" dirty="0" err="1" smtClean="0"/>
              <a:t>Gauvin</a:t>
            </a:r>
            <a:endParaRPr lang="en-US" dirty="0" smtClean="0"/>
          </a:p>
          <a:p>
            <a:endParaRPr lang="en-US" dirty="0" smtClean="0"/>
          </a:p>
          <a:p>
            <a:r>
              <a:rPr lang="en-US" dirty="0" smtClean="0"/>
              <a:t>Project </a:t>
            </a:r>
            <a:r>
              <a:rPr lang="en-US" dirty="0" err="1" smtClean="0"/>
              <a:t>Calrissian</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noChangeArrowheads="1"/>
          </p:cNvPicPr>
          <p:nvPr/>
        </p:nvPicPr>
        <p:blipFill>
          <a:blip r:embed="rId3"/>
          <a:srcRect l="20645" t="32941" r="16774" b="5426"/>
          <a:stretch>
            <a:fillRect/>
          </a:stretch>
        </p:blipFill>
        <p:spPr bwMode="auto">
          <a:xfrm>
            <a:off x="214282" y="1643051"/>
            <a:ext cx="8286808" cy="4954998"/>
          </a:xfrm>
          <a:prstGeom prst="rect">
            <a:avLst/>
          </a:prstGeom>
          <a:noFill/>
          <a:ln w="9525">
            <a:noFill/>
            <a:miter lim="800000"/>
            <a:headEnd/>
            <a:tailEnd/>
          </a:ln>
          <a:effectLst/>
        </p:spPr>
      </p:pic>
      <p:sp>
        <p:nvSpPr>
          <p:cNvPr id="5" name="Title 4"/>
          <p:cNvSpPr>
            <a:spLocks noGrp="1"/>
          </p:cNvSpPr>
          <p:nvPr>
            <p:ph type="title"/>
          </p:nvPr>
        </p:nvSpPr>
        <p:spPr>
          <a:xfrm>
            <a:off x="381000" y="230188"/>
            <a:ext cx="8382000" cy="1329595"/>
          </a:xfrm>
        </p:spPr>
        <p:txBody>
          <a:bodyPr/>
          <a:lstStyle/>
          <a:p>
            <a:r>
              <a:rPr smtClean="0"/>
              <a:t>Australian Government Expenditure on Science and Innovation</a:t>
            </a:r>
            <a:endParaRPr lang="en-US" dirty="0"/>
          </a:p>
        </p:txBody>
      </p:sp>
      <p:sp>
        <p:nvSpPr>
          <p:cNvPr id="4" name="Rectangle 3"/>
          <p:cNvSpPr/>
          <p:nvPr/>
        </p:nvSpPr>
        <p:spPr>
          <a:xfrm>
            <a:off x="7143768" y="6627168"/>
            <a:ext cx="1770036" cy="230832"/>
          </a:xfrm>
          <a:prstGeom prst="rect">
            <a:avLst/>
          </a:prstGeom>
        </p:spPr>
        <p:txBody>
          <a:bodyPr wrap="none">
            <a:spAutoFit/>
          </a:bodyPr>
          <a:lstStyle/>
          <a:p>
            <a:r>
              <a:rPr lang="en-US" sz="900" i="1" dirty="0" smtClean="0"/>
              <a:t>Source: </a:t>
            </a:r>
            <a:r>
              <a:rPr lang="en-US" sz="900" i="1" dirty="0" smtClean="0"/>
              <a:t>Venturous Australia, 2008</a:t>
            </a:r>
            <a:endParaRPr lang="en-US" sz="900" i="1"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innovation.gov.au/innovationreview/PublishingImages/InnovationTalk.jpg"/>
          <p:cNvPicPr>
            <a:picLocks noChangeAspect="1" noChangeArrowheads="1"/>
          </p:cNvPicPr>
          <p:nvPr/>
        </p:nvPicPr>
        <p:blipFill>
          <a:blip r:embed="rId3"/>
          <a:srcRect/>
          <a:stretch>
            <a:fillRect/>
          </a:stretch>
        </p:blipFill>
        <p:spPr bwMode="auto">
          <a:xfrm>
            <a:off x="71407" y="163808"/>
            <a:ext cx="8967488" cy="6337026"/>
          </a:xfrm>
          <a:prstGeom prst="rect">
            <a:avLst/>
          </a:prstGeom>
          <a:noFill/>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process of innovation</a:t>
            </a:r>
            <a:endParaRPr lang="en-US" dirty="0"/>
          </a:p>
        </p:txBody>
      </p:sp>
      <p:sp>
        <p:nvSpPr>
          <p:cNvPr id="4" name="Circular Arrow 3"/>
          <p:cNvSpPr/>
          <p:nvPr/>
        </p:nvSpPr>
        <p:spPr bwMode="auto">
          <a:xfrm>
            <a:off x="2143108" y="2000240"/>
            <a:ext cx="3240000" cy="3240000"/>
          </a:xfrm>
          <a:prstGeom prst="circularArrow">
            <a:avLst>
              <a:gd name="adj1" fmla="val 13098"/>
              <a:gd name="adj2" fmla="val 800846"/>
              <a:gd name="adj3" fmla="val 20613647"/>
              <a:gd name="adj4" fmla="val 14131810"/>
              <a:gd name="adj5" fmla="val 6698"/>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1" name="Circular Arrow 10"/>
          <p:cNvSpPr/>
          <p:nvPr/>
        </p:nvSpPr>
        <p:spPr bwMode="auto">
          <a:xfrm rot="14396234">
            <a:off x="2143108" y="2000240"/>
            <a:ext cx="3240000" cy="3240000"/>
          </a:xfrm>
          <a:prstGeom prst="circularArrow">
            <a:avLst>
              <a:gd name="adj1" fmla="val 13098"/>
              <a:gd name="adj2" fmla="val 800846"/>
              <a:gd name="adj3" fmla="val 20613647"/>
              <a:gd name="adj4" fmla="val 14131810"/>
              <a:gd name="adj5" fmla="val 6698"/>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2" name="Circular Arrow 11"/>
          <p:cNvSpPr/>
          <p:nvPr/>
        </p:nvSpPr>
        <p:spPr bwMode="auto">
          <a:xfrm rot="7204768">
            <a:off x="2143108" y="2000240"/>
            <a:ext cx="3240000" cy="3240000"/>
          </a:xfrm>
          <a:prstGeom prst="circularArrow">
            <a:avLst>
              <a:gd name="adj1" fmla="val 13098"/>
              <a:gd name="adj2" fmla="val 800846"/>
              <a:gd name="adj3" fmla="val 20613647"/>
              <a:gd name="adj4" fmla="val 14131810"/>
              <a:gd name="adj5" fmla="val 6698"/>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pic>
        <p:nvPicPr>
          <p:cNvPr id="53254"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rot="1119289">
            <a:off x="3234262" y="2245286"/>
            <a:ext cx="1828800" cy="381000"/>
          </a:xfrm>
          <a:prstGeom prst="rect">
            <a:avLst/>
          </a:prstGeom>
          <a:noFill/>
          <a:ln w="9525">
            <a:noFill/>
            <a:miter lim="800000"/>
            <a:headEnd/>
            <a:tailEnd/>
          </a:ln>
          <a:effectLst/>
        </p:spPr>
      </p:pic>
      <p:pic>
        <p:nvPicPr>
          <p:cNvPr id="53255"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rot="15620677">
            <a:off x="1513416" y="3595958"/>
            <a:ext cx="2032000" cy="444500"/>
          </a:xfrm>
          <a:prstGeom prst="rect">
            <a:avLst/>
          </a:prstGeom>
          <a:noFill/>
          <a:ln w="9525">
            <a:noFill/>
            <a:miter lim="800000"/>
            <a:headEnd/>
            <a:tailEnd/>
          </a:ln>
          <a:effectLst/>
        </p:spPr>
      </p:pic>
      <p:pic>
        <p:nvPicPr>
          <p:cNvPr id="53256" name="Picture 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rot="19102078">
            <a:off x="3962180" y="4507706"/>
            <a:ext cx="1320800" cy="254000"/>
          </a:xfrm>
          <a:prstGeom prst="rect">
            <a:avLst/>
          </a:prstGeom>
          <a:noFill/>
          <a:ln w="9525">
            <a:noFill/>
            <a:miter lim="800000"/>
            <a:headEnd/>
            <a:tailEnd/>
          </a:ln>
          <a:effectLst/>
        </p:spPr>
      </p:pic>
      <p:sp>
        <p:nvSpPr>
          <p:cNvPr id="24" name="TextBox 23"/>
          <p:cNvSpPr txBox="1"/>
          <p:nvPr/>
        </p:nvSpPr>
        <p:spPr>
          <a:xfrm>
            <a:off x="4857752" y="1643050"/>
            <a:ext cx="1472583" cy="646331"/>
          </a:xfrm>
          <a:prstGeom prst="rect">
            <a:avLst/>
          </a:prstGeom>
          <a:noFill/>
        </p:spPr>
        <p:txBody>
          <a:bodyPr wrap="none" rtlCol="0">
            <a:spAutoFit/>
          </a:bodyPr>
          <a:lstStyle/>
          <a:p>
            <a:r>
              <a:rPr lang="en-US" dirty="0" smtClean="0"/>
              <a:t>KNOWLEDGE </a:t>
            </a:r>
            <a:br>
              <a:rPr lang="en-US" dirty="0" smtClean="0"/>
            </a:br>
            <a:r>
              <a:rPr lang="en-US" dirty="0" smtClean="0"/>
              <a:t>PRODUCTION</a:t>
            </a:r>
            <a:endParaRPr lang="en-US" dirty="0"/>
          </a:p>
        </p:txBody>
      </p:sp>
      <p:sp>
        <p:nvSpPr>
          <p:cNvPr id="25" name="TextBox 24"/>
          <p:cNvSpPr txBox="1"/>
          <p:nvPr/>
        </p:nvSpPr>
        <p:spPr>
          <a:xfrm>
            <a:off x="5072066" y="4643446"/>
            <a:ext cx="1472583" cy="646331"/>
          </a:xfrm>
          <a:prstGeom prst="rect">
            <a:avLst/>
          </a:prstGeom>
          <a:noFill/>
        </p:spPr>
        <p:txBody>
          <a:bodyPr wrap="none" rtlCol="0">
            <a:spAutoFit/>
          </a:bodyPr>
          <a:lstStyle/>
          <a:p>
            <a:r>
              <a:rPr lang="en-US" dirty="0" smtClean="0"/>
              <a:t>KNOWLEDGE </a:t>
            </a:r>
            <a:br>
              <a:rPr lang="en-US" dirty="0" smtClean="0"/>
            </a:br>
            <a:r>
              <a:rPr lang="en-US" dirty="0" smtClean="0"/>
              <a:t>APPLICATION</a:t>
            </a:r>
            <a:endParaRPr lang="en-US" dirty="0"/>
          </a:p>
        </p:txBody>
      </p:sp>
      <p:sp>
        <p:nvSpPr>
          <p:cNvPr id="26" name="TextBox 25"/>
          <p:cNvSpPr txBox="1"/>
          <p:nvPr/>
        </p:nvSpPr>
        <p:spPr>
          <a:xfrm>
            <a:off x="500034" y="3643314"/>
            <a:ext cx="1472583" cy="646331"/>
          </a:xfrm>
          <a:prstGeom prst="rect">
            <a:avLst/>
          </a:prstGeom>
          <a:noFill/>
        </p:spPr>
        <p:txBody>
          <a:bodyPr wrap="none" rtlCol="0">
            <a:spAutoFit/>
          </a:bodyPr>
          <a:lstStyle/>
          <a:p>
            <a:r>
              <a:rPr lang="en-US" dirty="0" smtClean="0"/>
              <a:t>KNOWLEDGE </a:t>
            </a:r>
            <a:br>
              <a:rPr lang="en-US" dirty="0" smtClean="0"/>
            </a:br>
            <a:r>
              <a:rPr lang="en-US" dirty="0" smtClean="0"/>
              <a:t>DIFFUSION</a:t>
            </a:r>
            <a:endParaRPr lang="en-US" dirty="0"/>
          </a:p>
        </p:txBody>
      </p:sp>
      <p:sp>
        <p:nvSpPr>
          <p:cNvPr id="27" name="Line Callout 1 26"/>
          <p:cNvSpPr/>
          <p:nvPr/>
        </p:nvSpPr>
        <p:spPr bwMode="auto">
          <a:xfrm>
            <a:off x="6000760" y="2928934"/>
            <a:ext cx="1571636" cy="428628"/>
          </a:xfrm>
          <a:prstGeom prst="borderCallout1">
            <a:avLst>
              <a:gd name="adj1" fmla="val 20821"/>
              <a:gd name="adj2" fmla="val -990"/>
              <a:gd name="adj3" fmla="val 122856"/>
              <a:gd name="adj4" fmla="val -49066"/>
            </a:avLst>
          </a:prstGeom>
          <a:ln>
            <a:solidFill>
              <a:srgbClr val="FFC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rgbClr val="FFFFFF"/>
                </a:solidFill>
                <a:effectLst>
                  <a:outerShdw blurRad="38100" dist="38100" dir="2700000" algn="tl">
                    <a:srgbClr val="000000">
                      <a:alpha val="43137"/>
                    </a:srgbClr>
                  </a:outerShdw>
                </a:effectLst>
                <a:latin typeface="Segoe" pitchFamily="34" charset="0"/>
              </a:rPr>
              <a:t>deployment</a:t>
            </a:r>
            <a:endParaRPr lang="en-US" sz="20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8" name="Line Callout 1 27"/>
          <p:cNvSpPr/>
          <p:nvPr/>
        </p:nvSpPr>
        <p:spPr bwMode="auto">
          <a:xfrm>
            <a:off x="428596" y="1714488"/>
            <a:ext cx="1571636" cy="500066"/>
          </a:xfrm>
          <a:prstGeom prst="borderCallout1">
            <a:avLst>
              <a:gd name="adj1" fmla="val 23189"/>
              <a:gd name="adj2" fmla="val 100122"/>
              <a:gd name="adj3" fmla="val 140313"/>
              <a:gd name="adj4" fmla="val 157110"/>
            </a:avLst>
          </a:prstGeom>
          <a:ln>
            <a:solidFill>
              <a:srgbClr val="FFC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rgbClr val="FFFFFF"/>
                </a:solidFill>
                <a:effectLst>
                  <a:outerShdw blurRad="38100" dist="38100" dir="2700000" algn="tl">
                    <a:srgbClr val="000000">
                      <a:alpha val="43137"/>
                    </a:srgbClr>
                  </a:outerShdw>
                </a:effectLst>
                <a:latin typeface="Segoe" pitchFamily="34" charset="0"/>
              </a:rPr>
              <a:t>origination or adaption</a:t>
            </a:r>
            <a:endParaRPr lang="en-US" sz="20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9" name="Line Callout 1 28"/>
          <p:cNvSpPr/>
          <p:nvPr/>
        </p:nvSpPr>
        <p:spPr bwMode="auto">
          <a:xfrm>
            <a:off x="1000100" y="5643578"/>
            <a:ext cx="1571636" cy="500066"/>
          </a:xfrm>
          <a:prstGeom prst="borderCallout1">
            <a:avLst>
              <a:gd name="adj1" fmla="val 23189"/>
              <a:gd name="adj2" fmla="val 100122"/>
              <a:gd name="adj3" fmla="val -134858"/>
              <a:gd name="adj4" fmla="val 137340"/>
            </a:avLst>
          </a:prstGeom>
          <a:ln>
            <a:solidFill>
              <a:srgbClr val="FFC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rgbClr val="FFFFFF"/>
                </a:solidFill>
                <a:effectLst>
                  <a:outerShdw blurRad="38100" dist="38100" dir="2700000" algn="tl">
                    <a:srgbClr val="000000">
                      <a:alpha val="43137"/>
                    </a:srgbClr>
                  </a:outerShdw>
                </a:effectLst>
                <a:latin typeface="Segoe" pitchFamily="34" charset="0"/>
              </a:rPr>
              <a:t>diffusion and absorption</a:t>
            </a:r>
            <a:endParaRPr lang="en-US" sz="20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5" name="TextBox 14"/>
          <p:cNvSpPr txBox="1"/>
          <p:nvPr/>
        </p:nvSpPr>
        <p:spPr>
          <a:xfrm>
            <a:off x="7358082" y="6357958"/>
            <a:ext cx="1119217" cy="230832"/>
          </a:xfrm>
          <a:prstGeom prst="rect">
            <a:avLst/>
          </a:prstGeom>
          <a:noFill/>
        </p:spPr>
        <p:txBody>
          <a:bodyPr wrap="none" rtlCol="0">
            <a:spAutoFit/>
          </a:bodyPr>
          <a:lstStyle/>
          <a:p>
            <a:r>
              <a:rPr lang="en-US" sz="900" i="1" dirty="0" smtClean="0"/>
              <a:t>Source: Terry Cutler</a:t>
            </a:r>
            <a:endParaRPr lang="en-US" sz="900" i="1"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Industry Programs</a:t>
            </a:r>
            <a:endParaRPr lang="en-US" dirty="0"/>
          </a:p>
        </p:txBody>
      </p:sp>
      <p:pic>
        <p:nvPicPr>
          <p:cNvPr id="51202" name="Picture 2"/>
          <p:cNvPicPr>
            <a:picLocks noChangeAspect="1" noChangeArrowheads="1"/>
          </p:cNvPicPr>
          <p:nvPr/>
        </p:nvPicPr>
        <p:blipFill>
          <a:blip r:embed="rId3"/>
          <a:srcRect l="38839" t="18382" r="13839" b="11764"/>
          <a:stretch>
            <a:fillRect/>
          </a:stretch>
        </p:blipFill>
        <p:spPr bwMode="auto">
          <a:xfrm>
            <a:off x="2857488" y="1214422"/>
            <a:ext cx="5857916" cy="5250019"/>
          </a:xfrm>
          <a:prstGeom prst="rect">
            <a:avLst/>
          </a:prstGeom>
          <a:noFill/>
          <a:ln w="9525">
            <a:noFill/>
            <a:miter lim="800000"/>
            <a:headEnd/>
            <a:tailEnd/>
          </a:ln>
          <a:effectLst/>
        </p:spPr>
      </p:pic>
      <p:sp>
        <p:nvSpPr>
          <p:cNvPr id="4" name="TextBox 3"/>
          <p:cNvSpPr txBox="1"/>
          <p:nvPr/>
        </p:nvSpPr>
        <p:spPr>
          <a:xfrm>
            <a:off x="428596" y="1428736"/>
            <a:ext cx="2286016" cy="4801314"/>
          </a:xfrm>
          <a:prstGeom prst="rect">
            <a:avLst/>
          </a:prstGeom>
          <a:noFill/>
        </p:spPr>
        <p:txBody>
          <a:bodyPr wrap="square" rtlCol="0">
            <a:spAutoFit/>
          </a:bodyPr>
          <a:lstStyle/>
          <a:p>
            <a:r>
              <a:rPr lang="en-US" dirty="0" smtClean="0"/>
              <a:t>Government programs have typically been aimed at addressing ‘market failures’. They are measured against criteria of </a:t>
            </a:r>
            <a:r>
              <a:rPr lang="en-US" dirty="0" err="1" smtClean="0"/>
              <a:t>additionality</a:t>
            </a:r>
            <a:r>
              <a:rPr lang="en-US" dirty="0" smtClean="0"/>
              <a:t>, efficiency and appropriateness.</a:t>
            </a:r>
          </a:p>
          <a:p>
            <a:endParaRPr lang="en-US" dirty="0" smtClean="0"/>
          </a:p>
          <a:p>
            <a:r>
              <a:rPr lang="en-US" dirty="0" smtClean="0"/>
              <a:t>The recent shift in the policy view, as well as government budgetary issues are having a significant effect.</a:t>
            </a:r>
          </a:p>
        </p:txBody>
      </p:sp>
      <p:sp>
        <p:nvSpPr>
          <p:cNvPr id="5" name="Rectangle 4"/>
          <p:cNvSpPr/>
          <p:nvPr/>
        </p:nvSpPr>
        <p:spPr>
          <a:xfrm>
            <a:off x="7715272" y="6500834"/>
            <a:ext cx="1107996" cy="230832"/>
          </a:xfrm>
          <a:prstGeom prst="rect">
            <a:avLst/>
          </a:prstGeom>
        </p:spPr>
        <p:txBody>
          <a:bodyPr wrap="none">
            <a:spAutoFit/>
          </a:bodyPr>
          <a:lstStyle/>
          <a:p>
            <a:r>
              <a:rPr lang="en-US" sz="900" i="1" dirty="0" smtClean="0"/>
              <a:t>Source: </a:t>
            </a:r>
            <a:r>
              <a:rPr lang="en-US" sz="900" i="1" dirty="0" err="1" smtClean="0"/>
              <a:t>AusIndustry</a:t>
            </a:r>
            <a:endParaRPr lang="en-US" sz="900" i="1"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essential collaboration</a:t>
            </a:r>
            <a:endParaRPr lang="en-US" dirty="0"/>
          </a:p>
        </p:txBody>
      </p:sp>
      <p:sp>
        <p:nvSpPr>
          <p:cNvPr id="3" name="TextBox 2"/>
          <p:cNvSpPr txBox="1"/>
          <p:nvPr/>
        </p:nvSpPr>
        <p:spPr>
          <a:xfrm>
            <a:off x="3214678" y="1571612"/>
            <a:ext cx="2714644" cy="85725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nchorCtr="1">
            <a:noAutofit/>
          </a:bodyPr>
          <a:lstStyle/>
          <a:p>
            <a:r>
              <a:rPr lang="en-US" dirty="0" smtClean="0"/>
              <a:t>Innovator</a:t>
            </a:r>
            <a:endParaRPr lang="en-US" dirty="0"/>
          </a:p>
        </p:txBody>
      </p:sp>
      <p:sp>
        <p:nvSpPr>
          <p:cNvPr id="4" name="TextBox 3"/>
          <p:cNvSpPr txBox="1"/>
          <p:nvPr/>
        </p:nvSpPr>
        <p:spPr>
          <a:xfrm>
            <a:off x="5572132" y="3000372"/>
            <a:ext cx="2714644" cy="857256"/>
          </a:xfrm>
          <a:prstGeom prst="rect">
            <a:avLst/>
          </a:prstGeom>
        </p:spPr>
        <p:style>
          <a:lnRef idx="0">
            <a:schemeClr val="accent2"/>
          </a:lnRef>
          <a:fillRef idx="3">
            <a:schemeClr val="accent2"/>
          </a:fillRef>
          <a:effectRef idx="3">
            <a:schemeClr val="accent2"/>
          </a:effectRef>
          <a:fontRef idx="minor">
            <a:schemeClr val="lt1"/>
          </a:fontRef>
        </p:style>
        <p:txBody>
          <a:bodyPr wrap="none" rtlCol="0" anchor="ctr" anchorCtr="1">
            <a:noAutofit/>
          </a:bodyPr>
          <a:lstStyle/>
          <a:p>
            <a:r>
              <a:rPr lang="en-US" dirty="0" smtClean="0"/>
              <a:t>Implementer</a:t>
            </a:r>
            <a:endParaRPr lang="en-US" dirty="0"/>
          </a:p>
        </p:txBody>
      </p:sp>
      <p:sp>
        <p:nvSpPr>
          <p:cNvPr id="5" name="TextBox 4"/>
          <p:cNvSpPr txBox="1"/>
          <p:nvPr/>
        </p:nvSpPr>
        <p:spPr>
          <a:xfrm>
            <a:off x="3214678" y="4429132"/>
            <a:ext cx="2714644" cy="857256"/>
          </a:xfrm>
          <a:prstGeom prst="rect">
            <a:avLst/>
          </a:prstGeom>
        </p:spPr>
        <p:style>
          <a:lnRef idx="0">
            <a:schemeClr val="accent3"/>
          </a:lnRef>
          <a:fillRef idx="3">
            <a:schemeClr val="accent3"/>
          </a:fillRef>
          <a:effectRef idx="3">
            <a:schemeClr val="accent3"/>
          </a:effectRef>
          <a:fontRef idx="minor">
            <a:schemeClr val="lt1"/>
          </a:fontRef>
        </p:style>
        <p:txBody>
          <a:bodyPr wrap="none" rtlCol="0" anchor="ctr" anchorCtr="1">
            <a:noAutofit/>
          </a:bodyPr>
          <a:lstStyle/>
          <a:p>
            <a:r>
              <a:rPr lang="en-US" dirty="0" smtClean="0"/>
              <a:t>Administrator/Manager</a:t>
            </a:r>
            <a:endParaRPr lang="en-US" dirty="0"/>
          </a:p>
        </p:txBody>
      </p:sp>
      <p:sp>
        <p:nvSpPr>
          <p:cNvPr id="6" name="TextBox 5"/>
          <p:cNvSpPr txBox="1"/>
          <p:nvPr/>
        </p:nvSpPr>
        <p:spPr>
          <a:xfrm>
            <a:off x="928662" y="3000372"/>
            <a:ext cx="2714644" cy="857256"/>
          </a:xfrm>
          <a:prstGeom prst="rect">
            <a:avLst/>
          </a:prstGeom>
        </p:spPr>
        <p:style>
          <a:lnRef idx="0">
            <a:schemeClr val="accent4"/>
          </a:lnRef>
          <a:fillRef idx="3">
            <a:schemeClr val="accent4"/>
          </a:fillRef>
          <a:effectRef idx="3">
            <a:schemeClr val="accent4"/>
          </a:effectRef>
          <a:fontRef idx="minor">
            <a:schemeClr val="lt1"/>
          </a:fontRef>
        </p:style>
        <p:txBody>
          <a:bodyPr wrap="none" rtlCol="0" anchor="ctr" anchorCtr="1">
            <a:noAutofit/>
          </a:bodyPr>
          <a:lstStyle/>
          <a:p>
            <a:r>
              <a:rPr lang="en-US" dirty="0" smtClean="0"/>
              <a:t>Leader</a:t>
            </a:r>
            <a:endParaRPr lang="en-US" dirty="0"/>
          </a:p>
        </p:txBody>
      </p:sp>
      <p:sp>
        <p:nvSpPr>
          <p:cNvPr id="11" name="Left-Up Arrow 10"/>
          <p:cNvSpPr/>
          <p:nvPr/>
        </p:nvSpPr>
        <p:spPr bwMode="auto">
          <a:xfrm>
            <a:off x="5929322" y="3857628"/>
            <a:ext cx="1368000" cy="1152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2" name="Left-Up Arrow 11"/>
          <p:cNvSpPr/>
          <p:nvPr/>
        </p:nvSpPr>
        <p:spPr bwMode="auto">
          <a:xfrm rot="10800000">
            <a:off x="1857356" y="1857364"/>
            <a:ext cx="1368000" cy="1152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3" name="Left-Up Arrow 12"/>
          <p:cNvSpPr/>
          <p:nvPr/>
        </p:nvSpPr>
        <p:spPr bwMode="auto">
          <a:xfrm rot="16200000">
            <a:off x="6041745" y="1731364"/>
            <a:ext cx="1152000" cy="1368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4" name="Left-Up Arrow 13"/>
          <p:cNvSpPr/>
          <p:nvPr/>
        </p:nvSpPr>
        <p:spPr bwMode="auto">
          <a:xfrm rot="5400000">
            <a:off x="1941869" y="3739894"/>
            <a:ext cx="1152000" cy="1368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18" name="Group 17"/>
          <p:cNvGrpSpPr/>
          <p:nvPr/>
        </p:nvGrpSpPr>
        <p:grpSpPr>
          <a:xfrm>
            <a:off x="142844" y="5143512"/>
            <a:ext cx="3019444" cy="1162056"/>
            <a:chOff x="142844" y="5143512"/>
            <a:chExt cx="3019444" cy="1162056"/>
          </a:xfrm>
        </p:grpSpPr>
        <p:sp>
          <p:nvSpPr>
            <p:cNvPr id="15" name="TextBox 14"/>
            <p:cNvSpPr txBox="1"/>
            <p:nvPr/>
          </p:nvSpPr>
          <p:spPr>
            <a:xfrm>
              <a:off x="142844" y="5143512"/>
              <a:ext cx="2714644" cy="857256"/>
            </a:xfrm>
            <a:prstGeom prst="rect">
              <a:avLst/>
            </a:prstGeom>
          </p:spPr>
          <p:style>
            <a:lnRef idx="0">
              <a:schemeClr val="dk1"/>
            </a:lnRef>
            <a:fillRef idx="3">
              <a:schemeClr val="dk1"/>
            </a:fillRef>
            <a:effectRef idx="3">
              <a:schemeClr val="dk1"/>
            </a:effectRef>
            <a:fontRef idx="minor">
              <a:schemeClr val="lt1"/>
            </a:fontRef>
          </p:style>
          <p:txBody>
            <a:bodyPr wrap="none" rtlCol="0" anchor="ctr" anchorCtr="1">
              <a:noAutofit/>
            </a:bodyPr>
            <a:lstStyle/>
            <a:p>
              <a:r>
                <a:rPr lang="en-US" dirty="0" smtClean="0"/>
                <a:t>Service Providers</a:t>
              </a:r>
              <a:endParaRPr lang="en-US" dirty="0"/>
            </a:p>
          </p:txBody>
        </p:sp>
        <p:sp>
          <p:nvSpPr>
            <p:cNvPr id="16" name="TextBox 15"/>
            <p:cNvSpPr txBox="1"/>
            <p:nvPr/>
          </p:nvSpPr>
          <p:spPr>
            <a:xfrm>
              <a:off x="295244" y="5295912"/>
              <a:ext cx="2714644" cy="857256"/>
            </a:xfrm>
            <a:prstGeom prst="rect">
              <a:avLst/>
            </a:prstGeom>
          </p:spPr>
          <p:style>
            <a:lnRef idx="0">
              <a:schemeClr val="dk1"/>
            </a:lnRef>
            <a:fillRef idx="3">
              <a:schemeClr val="dk1"/>
            </a:fillRef>
            <a:effectRef idx="3">
              <a:schemeClr val="dk1"/>
            </a:effectRef>
            <a:fontRef idx="minor">
              <a:schemeClr val="lt1"/>
            </a:fontRef>
          </p:style>
          <p:txBody>
            <a:bodyPr wrap="none" rtlCol="0" anchor="ctr" anchorCtr="1">
              <a:noAutofit/>
            </a:bodyPr>
            <a:lstStyle/>
            <a:p>
              <a:r>
                <a:rPr lang="en-US" dirty="0" smtClean="0"/>
                <a:t>Service Providers</a:t>
              </a:r>
              <a:endParaRPr lang="en-US" dirty="0"/>
            </a:p>
          </p:txBody>
        </p:sp>
        <p:sp>
          <p:nvSpPr>
            <p:cNvPr id="17" name="TextBox 16"/>
            <p:cNvSpPr txBox="1"/>
            <p:nvPr/>
          </p:nvSpPr>
          <p:spPr>
            <a:xfrm>
              <a:off x="447644" y="5448312"/>
              <a:ext cx="2714644" cy="857256"/>
            </a:xfrm>
            <a:prstGeom prst="rect">
              <a:avLst/>
            </a:prstGeom>
          </p:spPr>
          <p:style>
            <a:lnRef idx="0">
              <a:schemeClr val="dk1"/>
            </a:lnRef>
            <a:fillRef idx="3">
              <a:schemeClr val="dk1"/>
            </a:fillRef>
            <a:effectRef idx="3">
              <a:schemeClr val="dk1"/>
            </a:effectRef>
            <a:fontRef idx="minor">
              <a:schemeClr val="lt1"/>
            </a:fontRef>
          </p:style>
          <p:txBody>
            <a:bodyPr wrap="none" rtlCol="0" anchor="ctr" anchorCtr="1">
              <a:noAutofit/>
            </a:bodyPr>
            <a:lstStyle/>
            <a:p>
              <a:r>
                <a:rPr lang="en-US" dirty="0" smtClean="0"/>
                <a:t>Service Providers</a:t>
              </a:r>
              <a:endParaRPr lang="en-US" dirty="0"/>
            </a:p>
          </p:txBody>
        </p:sp>
      </p:grpSp>
      <p:sp>
        <p:nvSpPr>
          <p:cNvPr id="19" name="TextBox 18"/>
          <p:cNvSpPr txBox="1"/>
          <p:nvPr/>
        </p:nvSpPr>
        <p:spPr>
          <a:xfrm>
            <a:off x="5857884" y="5429264"/>
            <a:ext cx="2714644" cy="857256"/>
          </a:xfrm>
          <a:prstGeom prst="rect">
            <a:avLst/>
          </a:prstGeom>
        </p:spPr>
        <p:style>
          <a:lnRef idx="0">
            <a:schemeClr val="dk1"/>
          </a:lnRef>
          <a:fillRef idx="3">
            <a:schemeClr val="dk1"/>
          </a:fillRef>
          <a:effectRef idx="3">
            <a:schemeClr val="dk1"/>
          </a:effectRef>
          <a:fontRef idx="minor">
            <a:schemeClr val="lt1"/>
          </a:fontRef>
        </p:style>
        <p:txBody>
          <a:bodyPr wrap="none" rtlCol="0" anchor="ctr" anchorCtr="1">
            <a:noAutofit/>
          </a:bodyPr>
          <a:lstStyle/>
          <a:p>
            <a:r>
              <a:rPr lang="en-US" dirty="0" smtClean="0"/>
              <a:t>Facilitators/Parasites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par>
                          <p:cTn id="16" fill="hold">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strVal val="#ppt_w*0.70"/>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Effect transition="in" filter="fade">
                                      <p:cBhvr>
                                        <p:cTn id="21" dur="1000"/>
                                        <p:tgtEl>
                                          <p:spTgt spid="5"/>
                                        </p:tgtEl>
                                      </p:cBhvr>
                                    </p:animEffect>
                                  </p:childTnLst>
                                </p:cTn>
                              </p:par>
                            </p:childTnLst>
                          </p:cTn>
                        </p:par>
                        <p:par>
                          <p:cTn id="22" fill="hold">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strVal val="#ppt_w*0.70"/>
                                          </p:val>
                                        </p:tav>
                                        <p:tav tm="100000">
                                          <p:val>
                                            <p:strVal val="#ppt_w"/>
                                          </p:val>
                                        </p:tav>
                                      </p:tavLst>
                                    </p:anim>
                                    <p:anim calcmode="lin" valueType="num">
                                      <p:cBhvr>
                                        <p:cTn id="26" dur="1000" fill="hold"/>
                                        <p:tgtEl>
                                          <p:spTgt spid="6"/>
                                        </p:tgtEl>
                                        <p:attrNameLst>
                                          <p:attrName>ppt_h</p:attrName>
                                        </p:attrNameLst>
                                      </p:cBhvr>
                                      <p:tavLst>
                                        <p:tav tm="0">
                                          <p:val>
                                            <p:strVal val="#ppt_h"/>
                                          </p:val>
                                        </p:tav>
                                        <p:tav tm="100000">
                                          <p:val>
                                            <p:strVal val="#ppt_h"/>
                                          </p:val>
                                        </p:tav>
                                      </p:tavLst>
                                    </p:anim>
                                    <p:animEffect transition="in" filter="fade">
                                      <p:cBhvr>
                                        <p:cTn id="27" dur="1000"/>
                                        <p:tgtEl>
                                          <p:spTgt spid="6"/>
                                        </p:tgtEl>
                                      </p:cBhvr>
                                    </p:animEffect>
                                  </p:childTnLst>
                                </p:cTn>
                              </p:par>
                            </p:childTnLst>
                          </p:cTn>
                        </p:par>
                        <p:par>
                          <p:cTn id="28" fill="hold">
                            <p:stCondLst>
                              <p:cond delay="400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2000"/>
                                        <p:tgtEl>
                                          <p:spTgt spid="1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2000"/>
                                        <p:tgtEl>
                                          <p:spTgt spid="1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2000"/>
                                        <p:tgtEl>
                                          <p:spTgt spid="1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2000"/>
                                        <p:tgtEl>
                                          <p:spTgt spid="11"/>
                                        </p:tgtEl>
                                      </p:cBhvr>
                                    </p:animEffect>
                                  </p:childTnLst>
                                </p:cTn>
                              </p:par>
                            </p:childTnLst>
                          </p:cTn>
                        </p:par>
                        <p:par>
                          <p:cTn id="41" fill="hold">
                            <p:stCondLst>
                              <p:cond delay="6000"/>
                            </p:stCondLst>
                            <p:childTnLst>
                              <p:par>
                                <p:cTn id="42" presetID="10" presetClass="entr" presetSubtype="0"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2000"/>
                                        <p:tgtEl>
                                          <p:spTgt spid="18"/>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1000" fill="hold"/>
                                        <p:tgtEl>
                                          <p:spTgt spid="19"/>
                                        </p:tgtEl>
                                        <p:attrNameLst>
                                          <p:attrName>ppt_w</p:attrName>
                                        </p:attrNameLst>
                                      </p:cBhvr>
                                      <p:tavLst>
                                        <p:tav tm="0">
                                          <p:val>
                                            <p:strVal val="#ppt_w*0.70"/>
                                          </p:val>
                                        </p:tav>
                                        <p:tav tm="100000">
                                          <p:val>
                                            <p:strVal val="#ppt_w"/>
                                          </p:val>
                                        </p:tav>
                                      </p:tavLst>
                                    </p:anim>
                                    <p:anim calcmode="lin" valueType="num">
                                      <p:cBhvr>
                                        <p:cTn id="48" dur="1000" fill="hold"/>
                                        <p:tgtEl>
                                          <p:spTgt spid="19"/>
                                        </p:tgtEl>
                                        <p:attrNameLst>
                                          <p:attrName>ppt_h</p:attrName>
                                        </p:attrNameLst>
                                      </p:cBhvr>
                                      <p:tavLst>
                                        <p:tav tm="0">
                                          <p:val>
                                            <p:strVal val="#ppt_h"/>
                                          </p:val>
                                        </p:tav>
                                        <p:tav tm="100000">
                                          <p:val>
                                            <p:strVal val="#ppt_h"/>
                                          </p:val>
                                        </p:tav>
                                      </p:tavLst>
                                    </p:anim>
                                    <p:animEffect transition="in" filter="fade">
                                      <p:cBhvr>
                                        <p:cTn id="4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11" grpId="0" animBg="1"/>
      <p:bldP spid="12" grpId="0" animBg="1"/>
      <p:bldP spid="13" grpId="0" animBg="1"/>
      <p:bldP spid="14" grpId="0" animBg="1"/>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smtClean="0"/>
              <a:t>Broader Collaboration builds the effect</a:t>
            </a:r>
            <a:endParaRPr lang="en-US" dirty="0"/>
          </a:p>
        </p:txBody>
      </p:sp>
      <p:grpSp>
        <p:nvGrpSpPr>
          <p:cNvPr id="11" name="Group 10"/>
          <p:cNvGrpSpPr/>
          <p:nvPr/>
        </p:nvGrpSpPr>
        <p:grpSpPr>
          <a:xfrm>
            <a:off x="928662" y="1571612"/>
            <a:ext cx="7358114" cy="3714776"/>
            <a:chOff x="928662" y="1571612"/>
            <a:chExt cx="7358114" cy="3714776"/>
          </a:xfrm>
        </p:grpSpPr>
        <p:sp>
          <p:nvSpPr>
            <p:cNvPr id="3" name="TextBox 2"/>
            <p:cNvSpPr txBox="1"/>
            <p:nvPr/>
          </p:nvSpPr>
          <p:spPr>
            <a:xfrm>
              <a:off x="3214678" y="1571612"/>
              <a:ext cx="2714644" cy="85725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nchorCtr="1">
              <a:noAutofit/>
            </a:bodyPr>
            <a:lstStyle/>
            <a:p>
              <a:r>
                <a:rPr lang="en-US" dirty="0" smtClean="0"/>
                <a:t>Innovator</a:t>
              </a:r>
              <a:endParaRPr lang="en-US" dirty="0"/>
            </a:p>
          </p:txBody>
        </p:sp>
        <p:sp>
          <p:nvSpPr>
            <p:cNvPr id="4" name="TextBox 3"/>
            <p:cNvSpPr txBox="1"/>
            <p:nvPr/>
          </p:nvSpPr>
          <p:spPr>
            <a:xfrm>
              <a:off x="5572132" y="3000372"/>
              <a:ext cx="2714644" cy="857256"/>
            </a:xfrm>
            <a:prstGeom prst="rect">
              <a:avLst/>
            </a:prstGeom>
          </p:spPr>
          <p:style>
            <a:lnRef idx="0">
              <a:schemeClr val="accent2"/>
            </a:lnRef>
            <a:fillRef idx="3">
              <a:schemeClr val="accent2"/>
            </a:fillRef>
            <a:effectRef idx="3">
              <a:schemeClr val="accent2"/>
            </a:effectRef>
            <a:fontRef idx="minor">
              <a:schemeClr val="lt1"/>
            </a:fontRef>
          </p:style>
          <p:txBody>
            <a:bodyPr wrap="none" rtlCol="0" anchor="ctr" anchorCtr="1">
              <a:noAutofit/>
            </a:bodyPr>
            <a:lstStyle/>
            <a:p>
              <a:r>
                <a:rPr lang="en-US" dirty="0" smtClean="0"/>
                <a:t>Implementer</a:t>
              </a:r>
              <a:endParaRPr lang="en-US" dirty="0"/>
            </a:p>
          </p:txBody>
        </p:sp>
        <p:sp>
          <p:nvSpPr>
            <p:cNvPr id="5" name="TextBox 4"/>
            <p:cNvSpPr txBox="1"/>
            <p:nvPr/>
          </p:nvSpPr>
          <p:spPr>
            <a:xfrm>
              <a:off x="3214678" y="4429132"/>
              <a:ext cx="2714644" cy="857256"/>
            </a:xfrm>
            <a:prstGeom prst="rect">
              <a:avLst/>
            </a:prstGeom>
          </p:spPr>
          <p:style>
            <a:lnRef idx="0">
              <a:schemeClr val="accent3"/>
            </a:lnRef>
            <a:fillRef idx="3">
              <a:schemeClr val="accent3"/>
            </a:fillRef>
            <a:effectRef idx="3">
              <a:schemeClr val="accent3"/>
            </a:effectRef>
            <a:fontRef idx="minor">
              <a:schemeClr val="lt1"/>
            </a:fontRef>
          </p:style>
          <p:txBody>
            <a:bodyPr wrap="none" rtlCol="0" anchor="ctr" anchorCtr="1">
              <a:noAutofit/>
            </a:bodyPr>
            <a:lstStyle/>
            <a:p>
              <a:r>
                <a:rPr lang="en-US" dirty="0" smtClean="0"/>
                <a:t>Administrator/Manager</a:t>
              </a:r>
              <a:endParaRPr lang="en-US" dirty="0"/>
            </a:p>
          </p:txBody>
        </p:sp>
        <p:sp>
          <p:nvSpPr>
            <p:cNvPr id="6" name="TextBox 5"/>
            <p:cNvSpPr txBox="1"/>
            <p:nvPr/>
          </p:nvSpPr>
          <p:spPr>
            <a:xfrm>
              <a:off x="928662" y="3000372"/>
              <a:ext cx="2714644" cy="857256"/>
            </a:xfrm>
            <a:prstGeom prst="rect">
              <a:avLst/>
            </a:prstGeom>
          </p:spPr>
          <p:style>
            <a:lnRef idx="0">
              <a:schemeClr val="accent4"/>
            </a:lnRef>
            <a:fillRef idx="3">
              <a:schemeClr val="accent4"/>
            </a:fillRef>
            <a:effectRef idx="3">
              <a:schemeClr val="accent4"/>
            </a:effectRef>
            <a:fontRef idx="minor">
              <a:schemeClr val="lt1"/>
            </a:fontRef>
          </p:style>
          <p:txBody>
            <a:bodyPr wrap="none" rtlCol="0" anchor="ctr" anchorCtr="1">
              <a:noAutofit/>
            </a:bodyPr>
            <a:lstStyle/>
            <a:p>
              <a:r>
                <a:rPr lang="en-US" dirty="0" smtClean="0"/>
                <a:t>Leader</a:t>
              </a:r>
              <a:endParaRPr lang="en-US" dirty="0"/>
            </a:p>
          </p:txBody>
        </p:sp>
        <p:sp>
          <p:nvSpPr>
            <p:cNvPr id="7" name="Left-Up Arrow 6"/>
            <p:cNvSpPr/>
            <p:nvPr/>
          </p:nvSpPr>
          <p:spPr bwMode="auto">
            <a:xfrm>
              <a:off x="5929322" y="3857628"/>
              <a:ext cx="1368000" cy="1152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8" name="Left-Up Arrow 7"/>
            <p:cNvSpPr/>
            <p:nvPr/>
          </p:nvSpPr>
          <p:spPr bwMode="auto">
            <a:xfrm rot="10800000">
              <a:off x="1857356" y="1857364"/>
              <a:ext cx="1368000" cy="1152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Left-Up Arrow 8"/>
            <p:cNvSpPr/>
            <p:nvPr/>
          </p:nvSpPr>
          <p:spPr bwMode="auto">
            <a:xfrm rot="16200000">
              <a:off x="6041745" y="1731364"/>
              <a:ext cx="1152000" cy="1368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 name="Left-Up Arrow 9"/>
            <p:cNvSpPr/>
            <p:nvPr/>
          </p:nvSpPr>
          <p:spPr bwMode="auto">
            <a:xfrm rot="5400000">
              <a:off x="1941869" y="3739894"/>
              <a:ext cx="1152000" cy="1368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grpSp>
        <p:nvGrpSpPr>
          <p:cNvPr id="20" name="Group 19"/>
          <p:cNvGrpSpPr>
            <a:grpSpLocks noChangeAspect="1"/>
          </p:cNvGrpSpPr>
          <p:nvPr/>
        </p:nvGrpSpPr>
        <p:grpSpPr>
          <a:xfrm>
            <a:off x="4929190" y="2500306"/>
            <a:ext cx="3679057" cy="1857388"/>
            <a:chOff x="1643042" y="2428868"/>
            <a:chExt cx="7358114" cy="3714776"/>
          </a:xfrm>
        </p:grpSpPr>
        <p:sp>
          <p:nvSpPr>
            <p:cNvPr id="12" name="TextBox 11"/>
            <p:cNvSpPr txBox="1"/>
            <p:nvPr/>
          </p:nvSpPr>
          <p:spPr>
            <a:xfrm>
              <a:off x="3929058" y="2428868"/>
              <a:ext cx="2714644" cy="85725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nchorCtr="1">
              <a:noAutofit/>
            </a:bodyPr>
            <a:lstStyle/>
            <a:p>
              <a:r>
                <a:rPr lang="en-US" sz="900" dirty="0" smtClean="0"/>
                <a:t>Innovator</a:t>
              </a:r>
              <a:endParaRPr lang="en-US" sz="900" dirty="0"/>
            </a:p>
          </p:txBody>
        </p:sp>
        <p:sp>
          <p:nvSpPr>
            <p:cNvPr id="13" name="TextBox 12"/>
            <p:cNvSpPr txBox="1"/>
            <p:nvPr/>
          </p:nvSpPr>
          <p:spPr>
            <a:xfrm>
              <a:off x="6286512" y="3857628"/>
              <a:ext cx="2714644" cy="857256"/>
            </a:xfrm>
            <a:prstGeom prst="rect">
              <a:avLst/>
            </a:prstGeom>
          </p:spPr>
          <p:style>
            <a:lnRef idx="0">
              <a:schemeClr val="accent2"/>
            </a:lnRef>
            <a:fillRef idx="3">
              <a:schemeClr val="accent2"/>
            </a:fillRef>
            <a:effectRef idx="3">
              <a:schemeClr val="accent2"/>
            </a:effectRef>
            <a:fontRef idx="minor">
              <a:schemeClr val="lt1"/>
            </a:fontRef>
          </p:style>
          <p:txBody>
            <a:bodyPr wrap="none" rtlCol="0" anchor="ctr" anchorCtr="1">
              <a:noAutofit/>
            </a:bodyPr>
            <a:lstStyle/>
            <a:p>
              <a:r>
                <a:rPr lang="en-US" sz="900" dirty="0" smtClean="0"/>
                <a:t>Implementer</a:t>
              </a:r>
              <a:endParaRPr lang="en-US" sz="900" dirty="0"/>
            </a:p>
          </p:txBody>
        </p:sp>
        <p:sp>
          <p:nvSpPr>
            <p:cNvPr id="14" name="TextBox 13"/>
            <p:cNvSpPr txBox="1"/>
            <p:nvPr/>
          </p:nvSpPr>
          <p:spPr>
            <a:xfrm>
              <a:off x="3929058" y="5286388"/>
              <a:ext cx="2714644" cy="857256"/>
            </a:xfrm>
            <a:prstGeom prst="rect">
              <a:avLst/>
            </a:prstGeom>
          </p:spPr>
          <p:style>
            <a:lnRef idx="0">
              <a:schemeClr val="accent3"/>
            </a:lnRef>
            <a:fillRef idx="3">
              <a:schemeClr val="accent3"/>
            </a:fillRef>
            <a:effectRef idx="3">
              <a:schemeClr val="accent3"/>
            </a:effectRef>
            <a:fontRef idx="minor">
              <a:schemeClr val="lt1"/>
            </a:fontRef>
          </p:style>
          <p:txBody>
            <a:bodyPr wrap="none" rtlCol="0" anchor="ctr" anchorCtr="1">
              <a:noAutofit/>
            </a:bodyPr>
            <a:lstStyle/>
            <a:p>
              <a:r>
                <a:rPr lang="en-US" sz="900" dirty="0" smtClean="0"/>
                <a:t>Administrator/Manager</a:t>
              </a:r>
              <a:endParaRPr lang="en-US" sz="900" dirty="0"/>
            </a:p>
          </p:txBody>
        </p:sp>
        <p:sp>
          <p:nvSpPr>
            <p:cNvPr id="15" name="TextBox 14"/>
            <p:cNvSpPr txBox="1"/>
            <p:nvPr/>
          </p:nvSpPr>
          <p:spPr>
            <a:xfrm>
              <a:off x="1643042" y="3857628"/>
              <a:ext cx="2714644" cy="857256"/>
            </a:xfrm>
            <a:prstGeom prst="rect">
              <a:avLst/>
            </a:prstGeom>
          </p:spPr>
          <p:style>
            <a:lnRef idx="0">
              <a:schemeClr val="accent4"/>
            </a:lnRef>
            <a:fillRef idx="3">
              <a:schemeClr val="accent4"/>
            </a:fillRef>
            <a:effectRef idx="3">
              <a:schemeClr val="accent4"/>
            </a:effectRef>
            <a:fontRef idx="minor">
              <a:schemeClr val="lt1"/>
            </a:fontRef>
          </p:style>
          <p:txBody>
            <a:bodyPr wrap="none" rtlCol="0" anchor="ctr" anchorCtr="1">
              <a:noAutofit/>
            </a:bodyPr>
            <a:lstStyle/>
            <a:p>
              <a:r>
                <a:rPr lang="en-US" sz="900" dirty="0" smtClean="0"/>
                <a:t>Leader</a:t>
              </a:r>
              <a:endParaRPr lang="en-US" sz="900" dirty="0"/>
            </a:p>
          </p:txBody>
        </p:sp>
        <p:sp>
          <p:nvSpPr>
            <p:cNvPr id="16" name="Left-Up Arrow 15"/>
            <p:cNvSpPr/>
            <p:nvPr/>
          </p:nvSpPr>
          <p:spPr bwMode="auto">
            <a:xfrm>
              <a:off x="6643702" y="4714884"/>
              <a:ext cx="1368000" cy="1152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7" name="Left-Up Arrow 16"/>
            <p:cNvSpPr/>
            <p:nvPr/>
          </p:nvSpPr>
          <p:spPr bwMode="auto">
            <a:xfrm rot="10800000">
              <a:off x="2571736" y="2714620"/>
              <a:ext cx="1368000" cy="1152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8" name="Left-Up Arrow 17"/>
            <p:cNvSpPr/>
            <p:nvPr/>
          </p:nvSpPr>
          <p:spPr bwMode="auto">
            <a:xfrm rot="16200000">
              <a:off x="6756125" y="2588620"/>
              <a:ext cx="1152000" cy="1368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9" name="Left-Up Arrow 18"/>
            <p:cNvSpPr/>
            <p:nvPr/>
          </p:nvSpPr>
          <p:spPr bwMode="auto">
            <a:xfrm rot="5400000">
              <a:off x="2656249" y="4597150"/>
              <a:ext cx="1152000" cy="1368000"/>
            </a:xfrm>
            <a:prstGeom prst="leftUpArrow">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
        <p:nvSpPr>
          <p:cNvPr id="21" name="TextBox 20"/>
          <p:cNvSpPr txBox="1"/>
          <p:nvPr/>
        </p:nvSpPr>
        <p:spPr>
          <a:xfrm>
            <a:off x="714348" y="5786454"/>
            <a:ext cx="7929618" cy="923330"/>
          </a:xfrm>
          <a:prstGeom prst="rect">
            <a:avLst/>
          </a:prstGeom>
          <a:noFill/>
        </p:spPr>
        <p:txBody>
          <a:bodyPr wrap="square" rtlCol="0">
            <a:spAutoFit/>
          </a:bodyPr>
          <a:lstStyle/>
          <a:p>
            <a:r>
              <a:rPr lang="en-US" dirty="0" smtClean="0"/>
              <a:t>The benefits of collaboration to improve outcomes have been demonstrated in all circumstances. The increased benefits of International collaboration is what the NIS review sought.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1"/>
                                        </p:tgtEl>
                                      </p:cBhvr>
                                      <p:by x="50000" y="50000"/>
                                    </p:animScale>
                                  </p:childTnLst>
                                </p:cTn>
                              </p:par>
                            </p:childTnLst>
                          </p:cTn>
                        </p:par>
                        <p:par>
                          <p:cTn id="7" fill="hold">
                            <p:stCondLst>
                              <p:cond delay="2000"/>
                            </p:stCondLst>
                            <p:childTnLst>
                              <p:par>
                                <p:cTn id="8" presetID="35" presetClass="path" presetSubtype="0" accel="50000" decel="50000" fill="hold" nodeType="afterEffect">
                                  <p:stCondLst>
                                    <p:cond delay="0"/>
                                  </p:stCondLst>
                                  <p:childTnLst>
                                    <p:animMotion origin="layout" path="M 0 0  L -0.25 0  E" pathEditMode="relative" ptsTypes="">
                                      <p:cBhvr>
                                        <p:cTn id="9" dur="2000" fill="hold"/>
                                        <p:tgtEl>
                                          <p:spTgt spid="11"/>
                                        </p:tgtEl>
                                        <p:attrNameLst>
                                          <p:attrName>ppt_x</p:attrName>
                                          <p:attrName>ppt_y</p:attrName>
                                        </p:attrNameLst>
                                      </p:cBhvr>
                                    </p:animMotion>
                                  </p:childTnLst>
                                </p:cTn>
                              </p:par>
                            </p:childTnLst>
                          </p:cTn>
                        </p:par>
                        <p:par>
                          <p:cTn id="10" fill="hold">
                            <p:stCondLst>
                              <p:cond delay="4000"/>
                            </p:stCondLst>
                            <p:childTnLst>
                              <p:par>
                                <p:cTn id="11" presetID="10" presetClass="entr" presetSubtype="0" fill="hold"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2000"/>
                                        <p:tgtEl>
                                          <p:spTgt spid="2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Risk Gap</a:t>
            </a:r>
            <a:endParaRPr lang="en-US" dirty="0"/>
          </a:p>
        </p:txBody>
      </p:sp>
      <p:sp>
        <p:nvSpPr>
          <p:cNvPr id="3" name="Text Placeholder 2"/>
          <p:cNvSpPr>
            <a:spLocks noGrp="1"/>
          </p:cNvSpPr>
          <p:nvPr>
            <p:ph type="body" sz="quarter" idx="10"/>
          </p:nvPr>
        </p:nvSpPr>
        <p:spPr>
          <a:xfrm>
            <a:off x="381000" y="1411552"/>
            <a:ext cx="8382000" cy="5546134"/>
          </a:xfrm>
        </p:spPr>
        <p:txBody>
          <a:bodyPr/>
          <a:lstStyle/>
          <a:p>
            <a:r>
              <a:rPr lang="en-US" dirty="0" smtClean="0"/>
              <a:t>Anecdotally, lower levels of innovation come with higher levels of ‘comfort’ in society. Comfort leads people naturally to take fewer risks.</a:t>
            </a:r>
          </a:p>
          <a:p>
            <a:r>
              <a:rPr lang="en-US" dirty="0" smtClean="0"/>
              <a:t>Risk is a natural and necessary element to innovation. </a:t>
            </a:r>
          </a:p>
          <a:p>
            <a:r>
              <a:rPr lang="en-US" dirty="0" smtClean="0"/>
              <a:t>The Risk Gap is the gap between what the innovator is prepared to take on themselves (which can be increased by higher rewards or lower ‘comfort’) and what is required to bring the innovation to fruition.</a:t>
            </a:r>
          </a:p>
          <a:p>
            <a:pPr lvl="1"/>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Classes of Risk</a:t>
            </a:r>
            <a:endParaRPr lang="en-US" dirty="0"/>
          </a:p>
        </p:txBody>
      </p:sp>
      <p:sp>
        <p:nvSpPr>
          <p:cNvPr id="3" name="Text Placeholder 2"/>
          <p:cNvSpPr>
            <a:spLocks noGrp="1"/>
          </p:cNvSpPr>
          <p:nvPr>
            <p:ph type="body" sz="quarter" idx="10"/>
          </p:nvPr>
        </p:nvSpPr>
        <p:spPr>
          <a:xfrm>
            <a:off x="428596" y="1142984"/>
            <a:ext cx="8382000" cy="5915466"/>
          </a:xfrm>
        </p:spPr>
        <p:txBody>
          <a:bodyPr/>
          <a:lstStyle/>
          <a:p>
            <a:r>
              <a:rPr lang="en-US" sz="1800" dirty="0" smtClean="0"/>
              <a:t>Technical Risk</a:t>
            </a:r>
          </a:p>
          <a:p>
            <a:pPr lvl="1"/>
            <a:r>
              <a:rPr lang="en-US" sz="1800" dirty="0" smtClean="0"/>
              <a:t>Generally ‘what if this idea doesn’t work’. The ‘R’ in R&amp;D.</a:t>
            </a:r>
          </a:p>
          <a:p>
            <a:r>
              <a:rPr lang="en-US" sz="1800" dirty="0" smtClean="0"/>
              <a:t>Commercial Risk</a:t>
            </a:r>
          </a:p>
          <a:p>
            <a:pPr lvl="1"/>
            <a:r>
              <a:rPr lang="en-US" sz="1800" dirty="0" smtClean="0"/>
              <a:t>Commercial Return</a:t>
            </a:r>
          </a:p>
          <a:p>
            <a:pPr lvl="1"/>
            <a:r>
              <a:rPr lang="en-US" sz="1800" dirty="0" smtClean="0"/>
              <a:t>Access to Market</a:t>
            </a:r>
          </a:p>
          <a:p>
            <a:pPr lvl="1"/>
            <a:r>
              <a:rPr lang="en-US" sz="1800" dirty="0" smtClean="0"/>
              <a:t>Marketing/Sales and matching supply to demand</a:t>
            </a:r>
          </a:p>
          <a:p>
            <a:r>
              <a:rPr lang="en-US" sz="1800" dirty="0" smtClean="0"/>
              <a:t>Competitive Risk</a:t>
            </a:r>
          </a:p>
          <a:p>
            <a:pPr lvl="1"/>
            <a:r>
              <a:rPr lang="en-US" sz="1800" dirty="0" smtClean="0"/>
              <a:t>IP Protection</a:t>
            </a:r>
          </a:p>
          <a:p>
            <a:pPr lvl="1"/>
            <a:r>
              <a:rPr lang="en-US" sz="1800" dirty="0" smtClean="0"/>
              <a:t>Time to market</a:t>
            </a:r>
          </a:p>
          <a:p>
            <a:r>
              <a:rPr lang="en-US" sz="1800" dirty="0" smtClean="0"/>
              <a:t>Collaboration Risk</a:t>
            </a:r>
          </a:p>
          <a:p>
            <a:pPr lvl="1"/>
            <a:r>
              <a:rPr lang="en-US" sz="1800" dirty="0" smtClean="0"/>
              <a:t>Can we do something better (more effective, quicker, lower cost) working together?</a:t>
            </a:r>
          </a:p>
          <a:p>
            <a:pPr lvl="1"/>
            <a:r>
              <a:rPr lang="en-US" sz="1800" dirty="0" smtClean="0"/>
              <a:t>Can we share the spoils? Agreements</a:t>
            </a:r>
          </a:p>
          <a:p>
            <a:pPr lvl="1"/>
            <a:r>
              <a:rPr lang="en-US" sz="1800" dirty="0" smtClean="0"/>
              <a:t>Can we work together (alignment - culture, objectives, etc)</a:t>
            </a:r>
          </a:p>
          <a:p>
            <a:r>
              <a:rPr lang="en-US" sz="1800" dirty="0" smtClean="0"/>
              <a:t>Market Risk</a:t>
            </a:r>
          </a:p>
          <a:p>
            <a:pPr lvl="1"/>
            <a:r>
              <a:rPr lang="en-US" sz="1800" dirty="0" smtClean="0"/>
              <a:t>Is the need there?</a:t>
            </a:r>
          </a:p>
          <a:p>
            <a:pPr lvl="1"/>
            <a:r>
              <a:rPr lang="en-US" sz="1800" dirty="0" smtClean="0"/>
              <a:t>Can we identify the market for this need?</a:t>
            </a:r>
          </a:p>
          <a:p>
            <a:pPr lvl="1"/>
            <a:r>
              <a:rPr lang="en-US" sz="1800" dirty="0" smtClean="0"/>
              <a:t>Will/can anything change in this market?</a:t>
            </a:r>
            <a:endParaRPr lang="en-US" sz="2000" dirty="0" smtClean="0"/>
          </a:p>
          <a:p>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So who are the innovators?</a:t>
            </a:r>
            <a:endParaRPr lang="en-US" dirty="0"/>
          </a:p>
        </p:txBody>
      </p:sp>
      <p:sp>
        <p:nvSpPr>
          <p:cNvPr id="3" name="Text Placeholder 2"/>
          <p:cNvSpPr>
            <a:spLocks noGrp="1"/>
          </p:cNvSpPr>
          <p:nvPr>
            <p:ph type="body" sz="quarter" idx="10"/>
          </p:nvPr>
        </p:nvSpPr>
        <p:spPr>
          <a:xfrm>
            <a:off x="381000" y="1411552"/>
            <a:ext cx="8382000" cy="4407360"/>
          </a:xfrm>
        </p:spPr>
        <p:txBody>
          <a:bodyPr/>
          <a:lstStyle/>
          <a:p>
            <a:r>
              <a:rPr lang="en-US" dirty="0" smtClean="0"/>
              <a:t>People who can get</a:t>
            </a:r>
          </a:p>
          <a:p>
            <a:pPr lvl="1"/>
            <a:r>
              <a:rPr lang="en-US" dirty="0" smtClean="0"/>
              <a:t>the idea</a:t>
            </a:r>
          </a:p>
          <a:p>
            <a:pPr lvl="1"/>
            <a:r>
              <a:rPr lang="en-US" dirty="0" smtClean="0"/>
              <a:t>the time</a:t>
            </a:r>
          </a:p>
          <a:p>
            <a:pPr lvl="1"/>
            <a:r>
              <a:rPr lang="en-US" dirty="0" smtClean="0"/>
              <a:t>the team</a:t>
            </a:r>
          </a:p>
          <a:p>
            <a:pPr lvl="1"/>
            <a:r>
              <a:rPr lang="en-US" dirty="0" smtClean="0"/>
              <a:t>the resources</a:t>
            </a:r>
          </a:p>
          <a:p>
            <a:pPr>
              <a:buNone/>
            </a:pPr>
            <a:r>
              <a:rPr lang="en-US" dirty="0" smtClean="0"/>
              <a:t>	that they need.</a:t>
            </a:r>
          </a:p>
          <a:p>
            <a:r>
              <a:rPr lang="en-US" dirty="0" smtClean="0"/>
              <a:t>People who can overcome the fear of failure. (environment/experience)</a:t>
            </a:r>
          </a:p>
          <a:p>
            <a:r>
              <a:rPr lang="en-US" dirty="0" smtClean="0"/>
              <a:t>People who are following their passion.</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What's Next</a:t>
            </a:r>
            <a:endParaRPr lang="en-US" dirty="0"/>
          </a:p>
        </p:txBody>
      </p:sp>
      <p:sp>
        <p:nvSpPr>
          <p:cNvPr id="3" name="Text Placeholder 2"/>
          <p:cNvSpPr>
            <a:spLocks noGrp="1"/>
          </p:cNvSpPr>
          <p:nvPr>
            <p:ph type="body" sz="quarter" idx="10"/>
          </p:nvPr>
        </p:nvSpPr>
        <p:spPr>
          <a:xfrm>
            <a:off x="381000" y="1411552"/>
            <a:ext cx="8382000" cy="4505849"/>
          </a:xfrm>
        </p:spPr>
        <p:txBody>
          <a:bodyPr/>
          <a:lstStyle/>
          <a:p>
            <a:r>
              <a:rPr lang="en-US" dirty="0" smtClean="0"/>
              <a:t>For Me</a:t>
            </a:r>
          </a:p>
          <a:p>
            <a:pPr lvl="1"/>
            <a:r>
              <a:rPr lang="en-US" dirty="0" smtClean="0"/>
              <a:t>Project </a:t>
            </a:r>
            <a:r>
              <a:rPr lang="en-US" dirty="0" err="1" smtClean="0"/>
              <a:t>Calrissian</a:t>
            </a:r>
            <a:endParaRPr lang="en-US" dirty="0" smtClean="0"/>
          </a:p>
          <a:p>
            <a:pPr lvl="2"/>
            <a:r>
              <a:rPr lang="en-US" dirty="0" smtClean="0"/>
              <a:t>The idea</a:t>
            </a:r>
          </a:p>
          <a:p>
            <a:pPr lvl="2"/>
            <a:r>
              <a:rPr lang="en-US" dirty="0" smtClean="0"/>
              <a:t>The business model</a:t>
            </a:r>
          </a:p>
          <a:p>
            <a:pPr lvl="2"/>
            <a:r>
              <a:rPr lang="en-US" dirty="0" smtClean="0"/>
              <a:t>The funding</a:t>
            </a:r>
          </a:p>
          <a:p>
            <a:pPr lvl="2"/>
            <a:r>
              <a:rPr lang="en-US" dirty="0" smtClean="0"/>
              <a:t>The team</a:t>
            </a:r>
          </a:p>
          <a:p>
            <a:r>
              <a:rPr lang="en-US" dirty="0" smtClean="0"/>
              <a:t>For the Innovation System</a:t>
            </a:r>
          </a:p>
          <a:p>
            <a:pPr lvl="1"/>
            <a:r>
              <a:rPr lang="en-US" dirty="0" smtClean="0"/>
              <a:t>White paper</a:t>
            </a:r>
          </a:p>
          <a:p>
            <a:pPr lvl="1"/>
            <a:r>
              <a:rPr lang="en-US" dirty="0" smtClean="0"/>
              <a:t>Budget</a:t>
            </a:r>
          </a:p>
          <a:p>
            <a:pPr lvl="1"/>
            <a:r>
              <a:rPr lang="en-US" dirty="0" smtClean="0"/>
              <a:t>New opportunities!</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Outline</a:t>
            </a:r>
            <a:endParaRPr lang="en-US" dirty="0"/>
          </a:p>
        </p:txBody>
      </p:sp>
      <p:sp>
        <p:nvSpPr>
          <p:cNvPr id="3" name="Text Placeholder 2"/>
          <p:cNvSpPr>
            <a:spLocks noGrp="1"/>
          </p:cNvSpPr>
          <p:nvPr>
            <p:ph type="body" sz="quarter" idx="10"/>
          </p:nvPr>
        </p:nvSpPr>
        <p:spPr>
          <a:xfrm>
            <a:off x="381000" y="1411552"/>
            <a:ext cx="8382000" cy="1526572"/>
          </a:xfrm>
        </p:spPr>
        <p:txBody>
          <a:bodyPr/>
          <a:lstStyle/>
          <a:p>
            <a:r>
              <a:rPr lang="en-US" dirty="0" smtClean="0"/>
              <a:t>Innovation – my experience</a:t>
            </a:r>
          </a:p>
          <a:p>
            <a:r>
              <a:rPr lang="en-US" dirty="0" smtClean="0"/>
              <a:t>A broader Australian perspective</a:t>
            </a:r>
          </a:p>
          <a:p>
            <a:r>
              <a:rPr lang="en-US" dirty="0" smtClean="0"/>
              <a:t>Components of Innovation</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Questions</a:t>
            </a:r>
            <a:endParaRPr lang="en-US" dirty="0"/>
          </a:p>
        </p:txBody>
      </p:sp>
      <p:sp>
        <p:nvSpPr>
          <p:cNvPr id="3" name="Text Placeholder 2"/>
          <p:cNvSpPr>
            <a:spLocks noGrp="1"/>
          </p:cNvSpPr>
          <p:nvPr>
            <p:ph type="body" sz="quarter" idx="10"/>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My background</a:t>
            </a:r>
            <a:endParaRPr lang="en-US" dirty="0"/>
          </a:p>
        </p:txBody>
      </p:sp>
      <p:sp>
        <p:nvSpPr>
          <p:cNvPr id="3" name="Text Placeholder 2"/>
          <p:cNvSpPr>
            <a:spLocks noGrp="1"/>
          </p:cNvSpPr>
          <p:nvPr>
            <p:ph type="body" sz="quarter" idx="10"/>
          </p:nvPr>
        </p:nvSpPr>
        <p:spPr>
          <a:xfrm>
            <a:off x="381000" y="1411552"/>
            <a:ext cx="8382000" cy="3896451"/>
          </a:xfrm>
        </p:spPr>
        <p:txBody>
          <a:bodyPr/>
          <a:lstStyle/>
          <a:p>
            <a:r>
              <a:rPr lang="en-US" dirty="0" smtClean="0"/>
              <a:t>St Peters College</a:t>
            </a:r>
          </a:p>
          <a:p>
            <a:pPr lvl="1"/>
            <a:r>
              <a:rPr lang="en-US" dirty="0" smtClean="0"/>
              <a:t>Unusual opportunities</a:t>
            </a:r>
          </a:p>
          <a:p>
            <a:r>
              <a:rPr lang="en-US" dirty="0" smtClean="0"/>
              <a:t>GCL Systems</a:t>
            </a:r>
          </a:p>
          <a:p>
            <a:pPr lvl="1"/>
            <a:r>
              <a:rPr lang="en-US" dirty="0" err="1" smtClean="0"/>
              <a:t>Virtualised</a:t>
            </a:r>
            <a:r>
              <a:rPr lang="en-US" dirty="0" smtClean="0"/>
              <a:t> MS-DOS</a:t>
            </a:r>
          </a:p>
          <a:p>
            <a:pPr lvl="1"/>
            <a:r>
              <a:rPr lang="en-US" dirty="0" err="1" smtClean="0"/>
              <a:t>Dataview</a:t>
            </a:r>
            <a:r>
              <a:rPr lang="en-US" dirty="0" smtClean="0"/>
              <a:t> for legally blind people</a:t>
            </a:r>
          </a:p>
          <a:p>
            <a:r>
              <a:rPr lang="en-US" dirty="0" err="1" smtClean="0"/>
              <a:t>Parseq</a:t>
            </a:r>
            <a:r>
              <a:rPr lang="en-US" dirty="0" smtClean="0"/>
              <a:t> Computer Systems</a:t>
            </a:r>
          </a:p>
          <a:p>
            <a:pPr lvl="1"/>
            <a:r>
              <a:rPr lang="en-US" dirty="0" smtClean="0"/>
              <a:t>School/Campus networks and multimedia</a:t>
            </a:r>
          </a:p>
          <a:p>
            <a:pPr lvl="1"/>
            <a:r>
              <a:rPr lang="en-US" dirty="0" smtClean="0"/>
              <a:t>Childhood </a:t>
            </a:r>
            <a:r>
              <a:rPr lang="en-US" dirty="0" err="1" smtClean="0"/>
              <a:t>immunisation</a:t>
            </a:r>
            <a:r>
              <a:rPr lang="en-US" dirty="0" smtClean="0"/>
              <a:t> system</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a:xfrm>
            <a:off x="381000" y="1411552"/>
            <a:ext cx="8382000" cy="4345805"/>
          </a:xfrm>
        </p:spPr>
        <p:txBody>
          <a:bodyPr/>
          <a:lstStyle/>
          <a:p>
            <a:r>
              <a:rPr lang="en-US" dirty="0" err="1" smtClean="0"/>
              <a:t>Ngapartji</a:t>
            </a:r>
            <a:endParaRPr lang="en-US" dirty="0" smtClean="0"/>
          </a:p>
          <a:p>
            <a:pPr lvl="1"/>
            <a:r>
              <a:rPr lang="en-US" dirty="0" smtClean="0"/>
              <a:t>Cooperative Multimedia Centre – Rundle Street</a:t>
            </a:r>
          </a:p>
          <a:p>
            <a:r>
              <a:rPr lang="en-US" dirty="0" smtClean="0"/>
              <a:t>Hostworks</a:t>
            </a:r>
          </a:p>
          <a:p>
            <a:pPr lvl="1"/>
            <a:r>
              <a:rPr lang="en-US" dirty="0" smtClean="0"/>
              <a:t>Successfully developed an innovative AU company which has put us on the map </a:t>
            </a:r>
          </a:p>
          <a:p>
            <a:pPr lvl="2"/>
            <a:r>
              <a:rPr lang="en-US" i="1" dirty="0" smtClean="0"/>
              <a:t>70 customers including Microsoft, ninemsn, </a:t>
            </a:r>
            <a:r>
              <a:rPr lang="en-US" i="1" dirty="0" err="1" smtClean="0"/>
              <a:t>Ticketek</a:t>
            </a:r>
            <a:r>
              <a:rPr lang="en-US" i="1" dirty="0" smtClean="0"/>
              <a:t>, Seek, ING, American Express, </a:t>
            </a:r>
            <a:r>
              <a:rPr lang="en-US" i="1" dirty="0" err="1" smtClean="0"/>
              <a:t>Jetstar</a:t>
            </a:r>
            <a:r>
              <a:rPr lang="en-US" i="1" dirty="0" smtClean="0"/>
              <a:t>. </a:t>
            </a:r>
          </a:p>
          <a:p>
            <a:pPr lvl="2"/>
            <a:r>
              <a:rPr lang="en-US" i="1" dirty="0" smtClean="0"/>
              <a:t>20% of Australian web page views</a:t>
            </a:r>
          </a:p>
          <a:p>
            <a:pPr lvl="2"/>
            <a:r>
              <a:rPr lang="en-US" i="1" dirty="0" smtClean="0"/>
              <a:t>Bought for highest multiple since the tech boom of 2001</a:t>
            </a:r>
          </a:p>
          <a:p>
            <a:pPr lvl="1"/>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Government view</a:t>
            </a:r>
            <a:endParaRPr lang="en-US" dirty="0"/>
          </a:p>
        </p:txBody>
      </p:sp>
      <p:sp>
        <p:nvSpPr>
          <p:cNvPr id="3" name="Text Placeholder 2"/>
          <p:cNvSpPr>
            <a:spLocks noGrp="1"/>
          </p:cNvSpPr>
          <p:nvPr>
            <p:ph type="body" sz="quarter" idx="10"/>
          </p:nvPr>
        </p:nvSpPr>
        <p:spPr>
          <a:xfrm>
            <a:off x="381000" y="1411552"/>
            <a:ext cx="8382000" cy="3299365"/>
          </a:xfrm>
        </p:spPr>
        <p:txBody>
          <a:bodyPr/>
          <a:lstStyle/>
          <a:p>
            <a:r>
              <a:rPr lang="en-US" dirty="0" smtClean="0"/>
              <a:t>Spent the last 8 years working with Innovation Australia on about 70% of their programs that support industry</a:t>
            </a:r>
          </a:p>
          <a:p>
            <a:r>
              <a:rPr lang="en-US" dirty="0" smtClean="0"/>
              <a:t>Was involved in the review of the national innovation system last year – a Government response is due in the budget</a:t>
            </a:r>
          </a:p>
          <a:p>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ttp://www.innovation.gov.au/innovationreview/PublishingImages/wheel1.gif"/>
          <p:cNvPicPr>
            <a:picLocks noChangeAspect="1" noChangeArrowheads="1"/>
          </p:cNvPicPr>
          <p:nvPr/>
        </p:nvPicPr>
        <p:blipFill>
          <a:blip r:embed="rId3"/>
          <a:srcRect/>
          <a:stretch>
            <a:fillRect/>
          </a:stretch>
        </p:blipFill>
        <p:spPr bwMode="auto">
          <a:xfrm>
            <a:off x="1357290" y="142852"/>
            <a:ext cx="7072362" cy="6541935"/>
          </a:xfrm>
          <a:prstGeom prst="rect">
            <a:avLst/>
          </a:prstGeom>
          <a:noFill/>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Australia's Innovation System</a:t>
            </a:r>
            <a:endParaRPr lang="en-US" dirty="0"/>
          </a:p>
        </p:txBody>
      </p:sp>
      <p:sp>
        <p:nvSpPr>
          <p:cNvPr id="5" name="TextBox 4"/>
          <p:cNvSpPr txBox="1"/>
          <p:nvPr/>
        </p:nvSpPr>
        <p:spPr>
          <a:xfrm>
            <a:off x="357158" y="1000108"/>
            <a:ext cx="2143140" cy="1857388"/>
          </a:xfrm>
          <a:prstGeom prst="rect">
            <a:avLst/>
          </a:prstGeom>
          <a:effectLst>
            <a:outerShdw blurRad="50800" dist="381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wrap="square" rtlCol="0">
            <a:noAutofit/>
          </a:bodyPr>
          <a:lstStyle/>
          <a:p>
            <a:r>
              <a:rPr lang="en-US" dirty="0" smtClean="0"/>
              <a:t>Federal Government</a:t>
            </a:r>
            <a:endParaRPr lang="en-US" dirty="0"/>
          </a:p>
        </p:txBody>
      </p:sp>
      <p:sp>
        <p:nvSpPr>
          <p:cNvPr id="6" name="TextBox 5"/>
          <p:cNvSpPr txBox="1"/>
          <p:nvPr/>
        </p:nvSpPr>
        <p:spPr>
          <a:xfrm>
            <a:off x="357158" y="3000372"/>
            <a:ext cx="2143140" cy="1428760"/>
          </a:xfrm>
          <a:prstGeom prst="rect">
            <a:avLst/>
          </a:prstGeom>
          <a:effectLst>
            <a:outerShdw blurRad="50800" dist="381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wrap="square" rtlCol="0">
            <a:noAutofit/>
          </a:bodyPr>
          <a:lstStyle/>
          <a:p>
            <a:r>
              <a:rPr lang="en-US" dirty="0" smtClean="0"/>
              <a:t>Industry</a:t>
            </a:r>
            <a:endParaRPr lang="en-US" dirty="0"/>
          </a:p>
        </p:txBody>
      </p:sp>
      <p:sp>
        <p:nvSpPr>
          <p:cNvPr id="7" name="TextBox 6"/>
          <p:cNvSpPr txBox="1"/>
          <p:nvPr/>
        </p:nvSpPr>
        <p:spPr>
          <a:xfrm>
            <a:off x="357158" y="4572008"/>
            <a:ext cx="1988045" cy="369332"/>
          </a:xfrm>
          <a:prstGeom prst="rect">
            <a:avLst/>
          </a:prstGeom>
          <a:effectLst>
            <a:outerShdw blurRad="50800" dist="381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State Governments</a:t>
            </a:r>
            <a:endParaRPr lang="en-US" dirty="0"/>
          </a:p>
        </p:txBody>
      </p:sp>
      <p:sp>
        <p:nvSpPr>
          <p:cNvPr id="8" name="TextBox 7"/>
          <p:cNvSpPr txBox="1"/>
          <p:nvPr/>
        </p:nvSpPr>
        <p:spPr>
          <a:xfrm>
            <a:off x="2714612" y="1000108"/>
            <a:ext cx="2143140" cy="92869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Autofit/>
          </a:bodyPr>
          <a:lstStyle/>
          <a:p>
            <a:r>
              <a:rPr lang="en-US" dirty="0" smtClean="0"/>
              <a:t>National Health and Medical Research Council</a:t>
            </a:r>
            <a:endParaRPr lang="en-US" dirty="0"/>
          </a:p>
        </p:txBody>
      </p:sp>
      <p:sp>
        <p:nvSpPr>
          <p:cNvPr id="9" name="TextBox 8"/>
          <p:cNvSpPr txBox="1"/>
          <p:nvPr/>
        </p:nvSpPr>
        <p:spPr>
          <a:xfrm>
            <a:off x="2714612" y="2071678"/>
            <a:ext cx="2143140" cy="64294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Autofit/>
          </a:bodyPr>
          <a:lstStyle/>
          <a:p>
            <a:r>
              <a:rPr lang="en-US" dirty="0" smtClean="0"/>
              <a:t>Australian Research Council</a:t>
            </a:r>
            <a:endParaRPr lang="en-US" dirty="0"/>
          </a:p>
        </p:txBody>
      </p:sp>
      <p:sp>
        <p:nvSpPr>
          <p:cNvPr id="10" name="TextBox 9"/>
          <p:cNvSpPr txBox="1"/>
          <p:nvPr/>
        </p:nvSpPr>
        <p:spPr>
          <a:xfrm>
            <a:off x="2714612" y="2857496"/>
            <a:ext cx="2143140" cy="185738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Autofit/>
          </a:bodyPr>
          <a:lstStyle/>
          <a:p>
            <a:r>
              <a:rPr lang="en-US" dirty="0" smtClean="0"/>
              <a:t>Innovation Australia</a:t>
            </a:r>
            <a:endParaRPr lang="en-US" dirty="0"/>
          </a:p>
        </p:txBody>
      </p:sp>
      <p:sp>
        <p:nvSpPr>
          <p:cNvPr id="12" name="TextBox 11"/>
          <p:cNvSpPr txBox="1"/>
          <p:nvPr/>
        </p:nvSpPr>
        <p:spPr>
          <a:xfrm>
            <a:off x="2714612" y="4857760"/>
            <a:ext cx="2143140" cy="64294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Autofit/>
          </a:bodyPr>
          <a:lstStyle/>
          <a:p>
            <a:r>
              <a:rPr lang="en-US" dirty="0" smtClean="0"/>
              <a:t>CSIRO</a:t>
            </a:r>
            <a:endParaRPr lang="en-US" dirty="0"/>
          </a:p>
        </p:txBody>
      </p:sp>
      <p:sp>
        <p:nvSpPr>
          <p:cNvPr id="13" name="TextBox 12"/>
          <p:cNvSpPr txBox="1"/>
          <p:nvPr/>
        </p:nvSpPr>
        <p:spPr>
          <a:xfrm>
            <a:off x="5072066" y="1000108"/>
            <a:ext cx="2143140" cy="64294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Autofit/>
          </a:bodyPr>
          <a:lstStyle/>
          <a:p>
            <a:r>
              <a:rPr lang="en-US" dirty="0" smtClean="0"/>
              <a:t>Universities</a:t>
            </a:r>
            <a:endParaRPr lang="en-US" dirty="0"/>
          </a:p>
        </p:txBody>
      </p:sp>
      <p:sp>
        <p:nvSpPr>
          <p:cNvPr id="14" name="TextBox 13"/>
          <p:cNvSpPr txBox="1"/>
          <p:nvPr/>
        </p:nvSpPr>
        <p:spPr>
          <a:xfrm>
            <a:off x="5072066" y="1785926"/>
            <a:ext cx="2143140" cy="64294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Autofit/>
          </a:bodyPr>
          <a:lstStyle/>
          <a:p>
            <a:r>
              <a:rPr lang="en-US" dirty="0" smtClean="0"/>
              <a:t>Industry</a:t>
            </a:r>
            <a:endParaRPr lang="en-US" dirty="0"/>
          </a:p>
        </p:txBody>
      </p:sp>
      <p:sp>
        <p:nvSpPr>
          <p:cNvPr id="15" name="TextBox 14"/>
          <p:cNvSpPr txBox="1"/>
          <p:nvPr/>
        </p:nvSpPr>
        <p:spPr>
          <a:xfrm>
            <a:off x="5072066" y="2643182"/>
            <a:ext cx="2143140" cy="64294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Autofit/>
          </a:bodyPr>
          <a:lstStyle/>
          <a:p>
            <a:r>
              <a:rPr lang="en-US" dirty="0" smtClean="0"/>
              <a:t>Co-Operative Research </a:t>
            </a:r>
            <a:r>
              <a:rPr lang="en-US" dirty="0" err="1" smtClean="0"/>
              <a:t>Centres</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Innovation Australia</a:t>
            </a:r>
            <a:endParaRPr lang="en-US" dirty="0"/>
          </a:p>
        </p:txBody>
      </p:sp>
      <p:graphicFrame>
        <p:nvGraphicFramePr>
          <p:cNvPr id="4" name="Diagram 3"/>
          <p:cNvGraphicFramePr/>
          <p:nvPr/>
        </p:nvGraphicFramePr>
        <p:xfrm>
          <a:off x="142844" y="0"/>
          <a:ext cx="8858312" cy="43576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00035" y="3571876"/>
            <a:ext cx="8143932" cy="1754326"/>
          </a:xfrm>
          <a:prstGeom prst="rect">
            <a:avLst/>
          </a:prstGeom>
          <a:noFill/>
        </p:spPr>
        <p:txBody>
          <a:bodyPr wrap="square" rtlCol="0">
            <a:spAutoFit/>
          </a:bodyPr>
          <a:lstStyle/>
          <a:p>
            <a:r>
              <a:rPr lang="en-US" dirty="0" smtClean="0"/>
              <a:t>A wide range of programs are managed by Innovation Australia and delivered by </a:t>
            </a:r>
            <a:r>
              <a:rPr lang="en-US" dirty="0" err="1" smtClean="0"/>
              <a:t>AusIndustry</a:t>
            </a:r>
            <a:r>
              <a:rPr lang="en-US" dirty="0" smtClean="0"/>
              <a:t>. Many of these may become more suited to use by schools in the next iteration.</a:t>
            </a:r>
          </a:p>
          <a:p>
            <a:endParaRPr lang="en-US" dirty="0" smtClean="0"/>
          </a:p>
          <a:p>
            <a:r>
              <a:rPr lang="en-US" dirty="0" smtClean="0"/>
              <a:t>Innovation Australia has ten committees that each manage a collection of programs. I’m presently on two of them and have been on three.</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smtClean="0"/>
              <a:t>Review of the National Innovation System</a:t>
            </a:r>
            <a:endParaRPr lang="en-US" dirty="0"/>
          </a:p>
        </p:txBody>
      </p:sp>
      <p:sp>
        <p:nvSpPr>
          <p:cNvPr id="3" name="Text Placeholder 2"/>
          <p:cNvSpPr>
            <a:spLocks noGrp="1"/>
          </p:cNvSpPr>
          <p:nvPr>
            <p:ph type="body" sz="quarter" idx="10"/>
          </p:nvPr>
        </p:nvSpPr>
        <p:spPr>
          <a:xfrm>
            <a:off x="381000" y="1411552"/>
            <a:ext cx="8382000" cy="1772793"/>
          </a:xfrm>
        </p:spPr>
        <p:txBody>
          <a:bodyPr/>
          <a:lstStyle/>
          <a:p>
            <a:r>
              <a:rPr lang="en-US" dirty="0" smtClean="0"/>
              <a:t>I was a member of the CRC and collaboration working group chaired by the NSW chief scientist (and former University of Adelaide Vice-Chancellor) Professor Mark </a:t>
            </a:r>
            <a:r>
              <a:rPr lang="en-US" dirty="0" err="1" smtClean="0"/>
              <a:t>O’Kane</a:t>
            </a:r>
            <a:r>
              <a:rPr lang="en-US" dirty="0" smtClean="0"/>
              <a:t>.</a:t>
            </a:r>
            <a:endParaRPr lang="en-US" dirty="0"/>
          </a:p>
        </p:txBody>
      </p:sp>
      <p:sp>
        <p:nvSpPr>
          <p:cNvPr id="4" name="TextBox 3"/>
          <p:cNvSpPr txBox="1"/>
          <p:nvPr/>
        </p:nvSpPr>
        <p:spPr>
          <a:xfrm>
            <a:off x="785786" y="4071942"/>
            <a:ext cx="3036409" cy="1754326"/>
          </a:xfrm>
          <a:prstGeom prst="rect">
            <a:avLst/>
          </a:prstGeom>
        </p:spPr>
        <p:style>
          <a:lnRef idx="0">
            <a:schemeClr val="accent2"/>
          </a:lnRef>
          <a:fillRef idx="3">
            <a:schemeClr val="accent2"/>
          </a:fillRef>
          <a:effectRef idx="3">
            <a:schemeClr val="accent2"/>
          </a:effectRef>
          <a:fontRef idx="minor">
            <a:schemeClr val="lt1"/>
          </a:fontRef>
        </p:style>
        <p:txBody>
          <a:bodyPr wrap="none" rtlCol="0">
            <a:noAutofit/>
          </a:bodyPr>
          <a:lstStyle/>
          <a:p>
            <a:r>
              <a:rPr lang="en-US" b="1" dirty="0" smtClean="0">
                <a:solidFill>
                  <a:schemeClr val="bg1"/>
                </a:solidFill>
              </a:rPr>
              <a:t>Collaboration and CRC</a:t>
            </a:r>
          </a:p>
          <a:p>
            <a:r>
              <a:rPr lang="en-US" dirty="0" smtClean="0"/>
              <a:t>Mary </a:t>
            </a:r>
            <a:r>
              <a:rPr lang="en-US" dirty="0" err="1" smtClean="0"/>
              <a:t>O’Kane</a:t>
            </a:r>
            <a:endParaRPr lang="en-US" dirty="0" smtClean="0"/>
          </a:p>
          <a:p>
            <a:r>
              <a:rPr lang="en-US" dirty="0" smtClean="0"/>
              <a:t>Marty </a:t>
            </a:r>
            <a:r>
              <a:rPr lang="en-US" dirty="0" err="1" smtClean="0"/>
              <a:t>Gauvin</a:t>
            </a:r>
            <a:endParaRPr lang="en-US" dirty="0" smtClean="0"/>
          </a:p>
          <a:p>
            <a:r>
              <a:rPr lang="en-US" dirty="0" smtClean="0"/>
              <a:t>Tom Healy (ARC)</a:t>
            </a:r>
          </a:p>
          <a:p>
            <a:r>
              <a:rPr lang="en-US" dirty="0" smtClean="0"/>
              <a:t>Warwick Anderson (NH&amp;MRC)</a:t>
            </a:r>
          </a:p>
          <a:p>
            <a:r>
              <a:rPr lang="en-US" dirty="0" smtClean="0"/>
              <a:t>Megan Clark (CSIRO)</a:t>
            </a:r>
            <a:endParaRPr lang="en-US" dirty="0"/>
          </a:p>
        </p:txBody>
      </p:sp>
      <p:sp>
        <p:nvSpPr>
          <p:cNvPr id="7" name="TextBox 6"/>
          <p:cNvSpPr txBox="1"/>
          <p:nvPr/>
        </p:nvSpPr>
        <p:spPr>
          <a:xfrm>
            <a:off x="3505193" y="4533897"/>
            <a:ext cx="1515600" cy="874800"/>
          </a:xfrm>
          <a:prstGeom prst="rect">
            <a:avLst/>
          </a:prstGeom>
        </p:spPr>
        <p:style>
          <a:lnRef idx="0">
            <a:schemeClr val="accent2"/>
          </a:lnRef>
          <a:fillRef idx="3">
            <a:schemeClr val="accent2"/>
          </a:fillRef>
          <a:effectRef idx="3">
            <a:schemeClr val="accent2"/>
          </a:effectRef>
          <a:fontRef idx="minor">
            <a:schemeClr val="lt1"/>
          </a:fontRef>
        </p:style>
        <p:txBody>
          <a:bodyPr wrap="none" rtlCol="0">
            <a:noAutofit/>
          </a:bodyPr>
          <a:lstStyle/>
          <a:p>
            <a:r>
              <a:rPr lang="en-US" sz="900" b="1" dirty="0" smtClean="0">
                <a:solidFill>
                  <a:schemeClr val="bg1"/>
                </a:solidFill>
              </a:rPr>
              <a:t>Inter-Governmental</a:t>
            </a:r>
          </a:p>
        </p:txBody>
      </p:sp>
      <p:sp>
        <p:nvSpPr>
          <p:cNvPr id="8" name="TextBox 7"/>
          <p:cNvSpPr txBox="1"/>
          <p:nvPr/>
        </p:nvSpPr>
        <p:spPr>
          <a:xfrm>
            <a:off x="5443543" y="4529145"/>
            <a:ext cx="1515600" cy="874800"/>
          </a:xfrm>
          <a:prstGeom prst="rect">
            <a:avLst/>
          </a:prstGeom>
        </p:spPr>
        <p:style>
          <a:lnRef idx="0">
            <a:schemeClr val="accent2"/>
          </a:lnRef>
          <a:fillRef idx="3">
            <a:schemeClr val="accent2"/>
          </a:fillRef>
          <a:effectRef idx="3">
            <a:schemeClr val="accent2"/>
          </a:effectRef>
          <a:fontRef idx="minor">
            <a:schemeClr val="lt1"/>
          </a:fontRef>
        </p:style>
        <p:txBody>
          <a:bodyPr wrap="none" rtlCol="0">
            <a:noAutofit/>
          </a:bodyPr>
          <a:lstStyle/>
          <a:p>
            <a:r>
              <a:rPr lang="en-US" sz="900" b="1" dirty="0" smtClean="0">
                <a:solidFill>
                  <a:schemeClr val="bg1"/>
                </a:solidFill>
              </a:rPr>
              <a:t>Tax and R&amp;D Tax Concession</a:t>
            </a:r>
          </a:p>
        </p:txBody>
      </p:sp>
      <p:sp>
        <p:nvSpPr>
          <p:cNvPr id="9" name="TextBox 8"/>
          <p:cNvSpPr txBox="1"/>
          <p:nvPr/>
        </p:nvSpPr>
        <p:spPr>
          <a:xfrm>
            <a:off x="3500430" y="3286124"/>
            <a:ext cx="1515600" cy="874800"/>
          </a:xfrm>
          <a:prstGeom prst="rect">
            <a:avLst/>
          </a:prstGeom>
        </p:spPr>
        <p:style>
          <a:lnRef idx="0">
            <a:schemeClr val="accent1"/>
          </a:lnRef>
          <a:fillRef idx="3">
            <a:schemeClr val="accent1"/>
          </a:fillRef>
          <a:effectRef idx="3">
            <a:schemeClr val="accent1"/>
          </a:effectRef>
          <a:fontRef idx="minor">
            <a:schemeClr val="lt1"/>
          </a:fontRef>
        </p:style>
        <p:txBody>
          <a:bodyPr wrap="none" rtlCol="0">
            <a:noAutofit/>
          </a:bodyPr>
          <a:lstStyle/>
          <a:p>
            <a:r>
              <a:rPr lang="en-US" sz="900" b="1" dirty="0" smtClean="0">
                <a:solidFill>
                  <a:schemeClr val="bg1"/>
                </a:solidFill>
              </a:rPr>
              <a:t>NIS Review Panel</a:t>
            </a:r>
          </a:p>
        </p:txBody>
      </p:sp>
      <p:grpSp>
        <p:nvGrpSpPr>
          <p:cNvPr id="20" name="Group 19"/>
          <p:cNvGrpSpPr/>
          <p:nvPr/>
        </p:nvGrpSpPr>
        <p:grpSpPr>
          <a:xfrm>
            <a:off x="1919916" y="4154751"/>
            <a:ext cx="4295158" cy="375868"/>
            <a:chOff x="1919916" y="4154751"/>
            <a:chExt cx="4295158" cy="375868"/>
          </a:xfrm>
        </p:grpSpPr>
        <p:cxnSp>
          <p:nvCxnSpPr>
            <p:cNvPr id="11" name="Straight Connector 10"/>
            <p:cNvCxnSpPr>
              <a:stCxn id="8" idx="0"/>
            </p:cNvCxnSpPr>
            <p:nvPr/>
          </p:nvCxnSpPr>
          <p:spPr>
            <a:xfrm rot="5400000" flipH="1" flipV="1">
              <a:off x="6100557" y="4424211"/>
              <a:ext cx="205720" cy="414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4049050" y="4336143"/>
              <a:ext cx="375868" cy="13083"/>
            </a:xfrm>
            <a:prstGeom prst="line">
              <a:avLst/>
            </a:prstGeom>
            <a:ln w="19050">
              <a:tailEnd type="stealt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1819130" y="4405214"/>
              <a:ext cx="205720" cy="414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928794" y="4312889"/>
              <a:ext cx="4286280" cy="1588"/>
            </a:xfrm>
            <a:prstGeom prst="line">
              <a:avLst/>
            </a:prstGeom>
            <a:ln w="19050"/>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
                                        </p:tgtEl>
                                      </p:cBhvr>
                                      <p:by x="50000" y="50000"/>
                                    </p:animScale>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2000"/>
                                        <p:tgtEl>
                                          <p:spTgt spid="8"/>
                                        </p:tgtEl>
                                      </p:cBhvr>
                                    </p:animEffect>
                                  </p:childTnLst>
                                </p:cTn>
                              </p:par>
                            </p:childTnLst>
                          </p:cTn>
                        </p:par>
                        <p:par>
                          <p:cTn id="14" fill="hold">
                            <p:stCondLst>
                              <p:cond delay="4000"/>
                            </p:stCondLst>
                            <p:childTnLst>
                              <p:par>
                                <p:cTn id="15" presetID="10"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2000"/>
                                        <p:tgtEl>
                                          <p:spTgt spid="2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Lst>
  </p:timing>
</p:sld>
</file>

<file path=ppt/theme/theme1.xml><?xml version="1.0" encoding="utf-8"?>
<a:theme xmlns:a="http://schemas.openxmlformats.org/drawingml/2006/main" name="Realizing Potential">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Realizing Potential</Template>
  <TotalTime>1479</TotalTime>
  <Words>834</Words>
  <Application>Microsoft Office PowerPoint</Application>
  <PresentationFormat>On-screen Show (4:3)</PresentationFormat>
  <Paragraphs>167</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Realizing Potential</vt:lpstr>
      <vt:lpstr>White with Courier font for code slides</vt:lpstr>
      <vt:lpstr>Innovation for fun and profit</vt:lpstr>
      <vt:lpstr>Outline</vt:lpstr>
      <vt:lpstr>My background</vt:lpstr>
      <vt:lpstr>Slide 4</vt:lpstr>
      <vt:lpstr>The Government view</vt:lpstr>
      <vt:lpstr>Slide 6</vt:lpstr>
      <vt:lpstr>Australia's Innovation System</vt:lpstr>
      <vt:lpstr>Innovation Australia</vt:lpstr>
      <vt:lpstr>Review of the National Innovation System</vt:lpstr>
      <vt:lpstr>Australian Government Expenditure on Science and Innovation</vt:lpstr>
      <vt:lpstr>Slide 11</vt:lpstr>
      <vt:lpstr>The process of innovation</vt:lpstr>
      <vt:lpstr>Industry Programs</vt:lpstr>
      <vt:lpstr>The essential collaboration</vt:lpstr>
      <vt:lpstr>Broader Collaboration builds the effect</vt:lpstr>
      <vt:lpstr>The Risk Gap</vt:lpstr>
      <vt:lpstr>Classes of Risk</vt:lpstr>
      <vt:lpstr>So who are the innovators?</vt:lpstr>
      <vt:lpstr>What's Next</vt:lpstr>
      <vt:lpstr>Questions</vt:lpstr>
    </vt:vector>
  </TitlesOfParts>
  <Company>Settjamm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for fun and profit</dc:title>
  <dc:creator>Marty Gauvin</dc:creator>
  <cp:lastModifiedBy>Marty Gauvin</cp:lastModifiedBy>
  <cp:revision>77</cp:revision>
  <dcterms:created xsi:type="dcterms:W3CDTF">2009-04-18T01:08:09Z</dcterms:created>
  <dcterms:modified xsi:type="dcterms:W3CDTF">2009-04-27T03:33:41Z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TC102867911033</vt:lpwstr>
  </property>
</Properties>
</file>